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814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c4e254792b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c4e254792b_0_4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c4e254792b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c4e254792b_0_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c4e254792b_0_4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c4e254792b_0_4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c4e254792b_0_5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c4e254792b_0_5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c4e254792b_0_5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c4e254792b_0_5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c4e254792b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c4e254792b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dpuzzle.com/" TargetMode="External"/><Relationship Id="rId5" Type="http://schemas.openxmlformats.org/officeDocument/2006/relationships/hyperlink" Target="https://ed.ted.com/" TargetMode="External"/><Relationship Id="rId4" Type="http://schemas.openxmlformats.org/officeDocument/2006/relationships/hyperlink" Target="https://www.classtime.com/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ordwall.net/" TargetMode="External"/><Relationship Id="rId5" Type="http://schemas.openxmlformats.org/officeDocument/2006/relationships/hyperlink" Target="https://chrome.google.com/webstore/detail/mindmup-20-free-mind-map/mkgkheknpfngchmoaognoilfanomldfl" TargetMode="External"/><Relationship Id="rId4" Type="http://schemas.openxmlformats.org/officeDocument/2006/relationships/hyperlink" Target="https://www.flippity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4134678" y="964583"/>
            <a:ext cx="4718652" cy="282271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КАФЕДРА ПРИРОДНИЧО-МАТЕМАТИЧНИХ ДИСЦИПЛІН</a:t>
            </a:r>
            <a:endParaRPr dirty="0"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767" y="776225"/>
            <a:ext cx="3338216" cy="31994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598100" y="476979"/>
            <a:ext cx="8222100" cy="21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880" dirty="0"/>
              <a:t>МЕТОДИЧНІ РЕКОМЕНДАЦІЇ ЩОДО ПІДВИЩЕННЯ ЕФЕКТИВНОСТІ </a:t>
            </a:r>
            <a:r>
              <a:rPr lang="ru" sz="2880" dirty="0" smtClean="0"/>
              <a:t>НАВЧАННЯ </a:t>
            </a:r>
            <a:br>
              <a:rPr lang="ru" sz="2880" dirty="0" smtClean="0"/>
            </a:br>
            <a:r>
              <a:rPr lang="ru" sz="2880" dirty="0" smtClean="0"/>
              <a:t>НА </a:t>
            </a:r>
            <a:r>
              <a:rPr lang="ru" sz="2880" dirty="0"/>
              <a:t>УРОКАХ ПРИРОДНИЧО-МАТЕМАТИЧНОГО ЦИКЛУ В СИСТЕМІ ДИСТАНЦІЙНОГО НАВЧАННЯ</a:t>
            </a:r>
            <a:endParaRPr sz="2880" dirty="0"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598100" y="4045649"/>
            <a:ext cx="8320625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59436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ЦОБЕНКО Я.П.</a:t>
            </a:r>
            <a:endParaRPr dirty="0"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2409" y="2125199"/>
            <a:ext cx="3815150" cy="28443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ctrTitle"/>
          </p:nvPr>
        </p:nvSpPr>
        <p:spPr>
          <a:xfrm>
            <a:off x="460950" y="180475"/>
            <a:ext cx="8222100" cy="166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666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666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666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666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333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Щоби побудувати дієву стратегію онлайн-навчання, слід врахувати всі її складові – методичну, технічну, організаційну та психологічну.</a:t>
            </a:r>
            <a:endParaRPr sz="2333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644" b="1" u="sng">
                <a:solidFill>
                  <a:srgbClr val="FFE599"/>
                </a:solidFill>
              </a:rPr>
              <a:t>МЕТОДИЧНА СКЛАДОВА </a:t>
            </a:r>
            <a:endParaRPr sz="2644" b="1" u="sng">
              <a:solidFill>
                <a:srgbClr val="FFE599"/>
              </a:solidFill>
            </a:endParaRPr>
          </a:p>
        </p:txBody>
      </p:sp>
      <p:sp>
        <p:nvSpPr>
          <p:cNvPr id="100" name="Google Shape;100;p15"/>
          <p:cNvSpPr txBox="1">
            <a:spLocks noGrp="1"/>
          </p:cNvSpPr>
          <p:nvPr>
            <p:ph type="subTitle" idx="1"/>
          </p:nvPr>
        </p:nvSpPr>
        <p:spPr>
          <a:xfrm>
            <a:off x="598100" y="1753175"/>
            <a:ext cx="8222100" cy="304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3655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FFE599"/>
              </a:buClr>
              <a:buSzPts val="1700"/>
              <a:buFont typeface="Times New Roman"/>
              <a:buAutoNum type="arabicPeriod"/>
            </a:pPr>
            <a:r>
              <a:rPr lang="ru" sz="1700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Використовуєте однаковий підхід, засоби та платформи для комунікації.</a:t>
            </a:r>
            <a:endParaRPr sz="17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65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E599"/>
              </a:buClr>
              <a:buSzPts val="1700"/>
              <a:buFont typeface="Times New Roman"/>
              <a:buAutoNum type="arabicPeriod"/>
            </a:pPr>
            <a:r>
              <a:rPr lang="ru" sz="1700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Живе спілкування.</a:t>
            </a:r>
            <a:r>
              <a:rPr lang="ru" sz="17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7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65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E599"/>
              </a:buClr>
              <a:buSzPts val="1700"/>
              <a:buFont typeface="Times New Roman"/>
              <a:buAutoNum type="arabicPeriod"/>
            </a:pPr>
            <a:r>
              <a:rPr lang="ru" sz="1700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Довіра.</a:t>
            </a:r>
            <a:r>
              <a:rPr lang="ru" sz="17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7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65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E599"/>
              </a:buClr>
              <a:buSzPts val="1700"/>
              <a:buFont typeface="Times New Roman"/>
              <a:buAutoNum type="arabicPeriod"/>
            </a:pPr>
            <a:r>
              <a:rPr lang="ru" sz="1700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Платформа має бути зручною,  як для вчителя, так і для здобувача освіти.</a:t>
            </a:r>
            <a:endParaRPr sz="1700" b="1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65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E599"/>
              </a:buClr>
              <a:buSzPts val="1700"/>
              <a:buFont typeface="Times New Roman"/>
              <a:buAutoNum type="arabicPeriod"/>
            </a:pPr>
            <a:r>
              <a:rPr lang="ru" sz="1700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Єдина система оцінювання. </a:t>
            </a:r>
            <a:endParaRPr sz="1700" b="1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65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E599"/>
              </a:buClr>
              <a:buSzPts val="1700"/>
              <a:buFont typeface="Times New Roman"/>
              <a:buAutoNum type="arabicPeriod"/>
            </a:pPr>
            <a:r>
              <a:rPr lang="ru" sz="1700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Формування єдиного плану занять та тем. </a:t>
            </a:r>
            <a:endParaRPr sz="1700" b="1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65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E599"/>
              </a:buClr>
              <a:buSzPts val="1700"/>
              <a:buFont typeface="Times New Roman"/>
              <a:buAutoNum type="arabicPeriod"/>
            </a:pPr>
            <a:r>
              <a:rPr lang="ru" sz="1700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використовуйте виключно одну форму комунікації. </a:t>
            </a:r>
            <a:endParaRPr sz="1700" b="1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65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E599"/>
              </a:buClr>
              <a:buSzPts val="1700"/>
              <a:buFont typeface="Times New Roman"/>
              <a:buAutoNum type="arabicPeriod"/>
            </a:pPr>
            <a:r>
              <a:rPr lang="ru" sz="1700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Геймифікація. </a:t>
            </a:r>
            <a:endParaRPr sz="1700" b="1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65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E599"/>
              </a:buClr>
              <a:buSzPts val="1700"/>
              <a:buFont typeface="Times New Roman"/>
              <a:buAutoNum type="arabicPeriod"/>
            </a:pPr>
            <a:r>
              <a:rPr lang="ru" sz="1700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Робота в онлайн-групах.</a:t>
            </a:r>
            <a:r>
              <a:rPr lang="ru" sz="1700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7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65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E599"/>
              </a:buClr>
              <a:buSzPts val="1700"/>
              <a:buFont typeface="Times New Roman"/>
              <a:buAutoNum type="arabicPeriod"/>
            </a:pPr>
            <a:r>
              <a:rPr lang="ru" sz="1700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Система "питання-відповідь"</a:t>
            </a:r>
            <a:endParaRPr sz="17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subTitle" idx="1"/>
          </p:nvPr>
        </p:nvSpPr>
        <p:spPr>
          <a:xfrm>
            <a:off x="232050" y="412575"/>
            <a:ext cx="8588100" cy="43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8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ru" sz="8800" b="1" u="sng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ТЕХНІЧНА СКЛАДОВА</a:t>
            </a:r>
            <a:endParaRPr sz="8800" b="1" u="sng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7365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Які платформи використати?</a:t>
            </a:r>
            <a:endParaRPr sz="7365" b="1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7365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1.Готові вправи з різних предметів + можливість створення власних</a:t>
            </a:r>
            <a:endParaRPr sz="7365" b="1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7365" u="sng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learningapps.org</a:t>
            </a:r>
            <a:r>
              <a:rPr lang="ru" sz="7365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Це система готових вправ з різних предметів, та ще й з можливістю автоматичної перевірки системою. </a:t>
            </a:r>
            <a:endParaRPr sz="7365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7365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ru" sz="7365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Перевірка знань учнів</a:t>
            </a:r>
            <a:endParaRPr sz="7365" b="1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7365" u="sng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ClassTime</a:t>
            </a:r>
            <a:r>
              <a:rPr lang="ru" sz="7365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Важливо, що цей тестовий сервіс </a:t>
            </a:r>
            <a:endParaRPr sz="7365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7365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</a:t>
            </a:r>
            <a:r>
              <a:rPr lang="ru" sz="7365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Вчительський креатив: створення навчальних відео</a:t>
            </a:r>
            <a:endParaRPr sz="7365" b="1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7365" u="sng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EdTed</a:t>
            </a:r>
            <a:r>
              <a:rPr lang="ru" sz="7365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</a:t>
            </a:r>
            <a:r>
              <a:rPr lang="ru" sz="7365">
                <a:solidFill>
                  <a:srgbClr val="FFE599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 </a:t>
            </a:r>
            <a:r>
              <a:rPr lang="ru" sz="7365" u="sng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Edpuzzle</a:t>
            </a:r>
            <a:r>
              <a:rPr lang="ru" sz="7365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Коли здобувачі освіти переглядають навчальне відео, воно зупиняється на певній секунді та спливає завдання від учителя. Його треба виконати одразу, і тільки потім можна буде рухатися далі.</a:t>
            </a:r>
            <a:endParaRPr sz="7365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9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subTitle" idx="1"/>
          </p:nvPr>
        </p:nvSpPr>
        <p:spPr>
          <a:xfrm>
            <a:off x="598100" y="257904"/>
            <a:ext cx="8222100" cy="46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800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ru" sz="4965" b="1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4. Готові вікторини з предметів і розробка авторських вікторин</a:t>
            </a:r>
            <a:endParaRPr sz="4965" b="1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4965" u="sng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Quizizz</a:t>
            </a:r>
            <a:r>
              <a:rPr lang="ru" sz="4965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Цей сервіс англомовний, але у використанні інтуїтивно зрозумілий, тож хай це вас не відлякує, адже там вже є чимало готових тестів з різних предметів українською мовою. Щоб створити свою першу вікторину для группи будь якого курсу — просто зареєструйтесь.</a:t>
            </a:r>
            <a:endParaRPr sz="4965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4965" u="sng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Flippity</a:t>
            </a:r>
            <a:r>
              <a:rPr lang="ru" sz="4965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Англомовний ресурс, що не потребує реєстрації (але прив’язується до Google-диску). Тут є набір із 25 вправ. До кожної вправи є демоверсія для розуміння, як працювати, інструкція та шаблон, який можна завантажити на власний Google-диск.</a:t>
            </a:r>
            <a:endParaRPr sz="4965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4965" u="sng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Mind Mup 2.0</a:t>
            </a:r>
            <a:r>
              <a:rPr lang="ru" sz="4965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- Безплатний додаток до Google-диску.</a:t>
            </a:r>
            <a:endParaRPr sz="4965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4965" u="sng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Worldwall</a:t>
            </a:r>
            <a:r>
              <a:rPr lang="ru" sz="4965">
                <a:solidFill>
                  <a:srgbClr val="FFD9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Платформа дає можливість створювати вправи – вікторини, співставлення, ігри зі словами та поняттями тощо.</a:t>
            </a:r>
            <a:endParaRPr sz="4965">
              <a:solidFill>
                <a:srgbClr val="FFD9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ctrTitle"/>
          </p:nvPr>
        </p:nvSpPr>
        <p:spPr>
          <a:xfrm>
            <a:off x="598100" y="348050"/>
            <a:ext cx="8222100" cy="19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00" b="1" u="sng">
                <a:solidFill>
                  <a:srgbClr val="FFE5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ПСИХОЛОГІЧНА СКЛАДОВА</a:t>
            </a:r>
            <a:endParaRPr sz="2000" b="1" u="sng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2286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b="1" u="sng">
              <a:solidFill>
                <a:srgbClr val="FFE5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6" name="Google Shape;11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050" y="2127000"/>
            <a:ext cx="8843201" cy="268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ctrTitle"/>
          </p:nvPr>
        </p:nvSpPr>
        <p:spPr>
          <a:xfrm>
            <a:off x="520750" y="180099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 </a:t>
            </a:r>
            <a:r>
              <a:rPr lang="ru">
                <a:solidFill>
                  <a:srgbClr val="FFE599"/>
                </a:solidFill>
              </a:rPr>
              <a:t>ДЯКУЮ ЗА УВАГУ!</a:t>
            </a:r>
            <a:endParaRPr>
              <a:solidFill>
                <a:srgbClr val="FFE599"/>
              </a:solidFill>
            </a:endParaRPr>
          </a:p>
        </p:txBody>
      </p:sp>
      <p:sp>
        <p:nvSpPr>
          <p:cNvPr id="122" name="Google Shape;122;p19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329</Words>
  <Application>Microsoft Office PowerPoint</Application>
  <PresentationFormat>Экран (16:9)</PresentationFormat>
  <Paragraphs>34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Times New Roman</vt:lpstr>
      <vt:lpstr>Roboto</vt:lpstr>
      <vt:lpstr>Arial</vt:lpstr>
      <vt:lpstr>Geometric</vt:lpstr>
      <vt:lpstr>КАФЕДРА ПРИРОДНИЧО-МАТЕМАТИЧНИХ ДИСЦИПЛІН</vt:lpstr>
      <vt:lpstr>МЕТОДИЧНІ РЕКОМЕНДАЦІЇ ЩОДО ПІДВИЩЕННЯ ЕФЕКТИВНОСТІ НАВЧАННЯ  НА УРОКАХ ПРИРОДНИЧО-МАТЕМАТИЧНОГО ЦИКЛУ В СИСТЕМІ ДИСТАНЦІЙНОГО НАВЧАННЯ</vt:lpstr>
      <vt:lpstr>    Щоби побудувати дієву стратегію онлайн-навчання, слід врахувати всі її складові – методичну, технічну, організаційну та психологічну. МЕТОДИЧНА СКЛАДОВА </vt:lpstr>
      <vt:lpstr>Презентация PowerPoint</vt:lpstr>
      <vt:lpstr>Презентация PowerPoint</vt:lpstr>
      <vt:lpstr>ПСИХОЛОГІЧНА СКЛАДОВА  </vt:lpstr>
      <vt:lpstr>     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ПРИРОДНИЧО-МАТЕМАТИЧНИХ ДИСЦИПЛІН</dc:title>
  <dc:creator>dom</dc:creator>
  <cp:lastModifiedBy>User</cp:lastModifiedBy>
  <cp:revision>3</cp:revision>
  <dcterms:modified xsi:type="dcterms:W3CDTF">2024-01-04T10:14:35Z</dcterms:modified>
</cp:coreProperties>
</file>