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77" r:id="rId4"/>
    <p:sldId id="278" r:id="rId5"/>
    <p:sldId id="279" r:id="rId6"/>
    <p:sldId id="257" r:id="rId7"/>
    <p:sldId id="280" r:id="rId8"/>
    <p:sldId id="282" r:id="rId9"/>
    <p:sldId id="281" r:id="rId10"/>
    <p:sldId id="283" r:id="rId11"/>
    <p:sldId id="284" r:id="rId12"/>
    <p:sldId id="286" r:id="rId13"/>
    <p:sldId id="285" r:id="rId14"/>
    <p:sldId id="287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A77"/>
    <a:srgbClr val="002164"/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4" autoAdjust="0"/>
    <p:restoredTop sz="92909" autoAdjust="0"/>
  </p:normalViewPr>
  <p:slideViewPr>
    <p:cSldViewPr snapToGrid="0">
      <p:cViewPr varScale="1">
        <p:scale>
          <a:sx n="98" d="100"/>
          <a:sy n="98" d="100"/>
        </p:scale>
        <p:origin x="1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0AFF0-4A07-4FE3-AEE3-0C48C94D24C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5A7BC9-4190-42B0-A136-1AEE572919FF}">
      <dgm:prSet phldrT="[Текст]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accent5">
                  <a:lumMod val="50000"/>
                </a:schemeClr>
              </a:solidFill>
            </a:rPr>
            <a:t>ЕКСПЕРТНЕ ОЦІНЮВАННЯ 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EDAC87DF-16A4-41C8-BA16-8F30DECC13C2}" type="parTrans" cxnId="{AC4FDE7F-A2D5-4A4E-A78D-7D5A5706DD58}">
      <dgm:prSet/>
      <dgm:spPr/>
      <dgm:t>
        <a:bodyPr/>
        <a:lstStyle/>
        <a:p>
          <a:endParaRPr lang="ru-RU"/>
        </a:p>
      </dgm:t>
    </dgm:pt>
    <dgm:pt modelId="{EFD3661E-A76B-4723-98A9-ABAADB662C24}" type="sibTrans" cxnId="{AC4FDE7F-A2D5-4A4E-A78D-7D5A5706DD58}">
      <dgm:prSet/>
      <dgm:spPr/>
      <dgm:t>
        <a:bodyPr/>
        <a:lstStyle/>
        <a:p>
          <a:endParaRPr lang="ru-RU"/>
        </a:p>
      </dgm:t>
    </dgm:pt>
    <dgm:pt modelId="{1861A752-F06D-4DB9-92D7-A46F8D09001F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000" b="1" dirty="0" smtClean="0">
              <a:solidFill>
                <a:schemeClr val="accent5">
                  <a:lumMod val="50000"/>
                </a:schemeClr>
              </a:solidFill>
            </a:rPr>
            <a:t>для визначення педагогічних умов</a:t>
          </a:r>
          <a:endParaRPr lang="ru-RU" sz="2000" dirty="0">
            <a:solidFill>
              <a:schemeClr val="accent5">
                <a:lumMod val="50000"/>
              </a:schemeClr>
            </a:solidFill>
          </a:endParaRPr>
        </a:p>
      </dgm:t>
    </dgm:pt>
    <dgm:pt modelId="{441E03E8-81B3-4952-BA04-37E3C6BE5AAC}" type="parTrans" cxnId="{E21CF195-DF6F-4C09-B048-D16C05A9D362}">
      <dgm:prSet/>
      <dgm:spPr/>
      <dgm:t>
        <a:bodyPr/>
        <a:lstStyle/>
        <a:p>
          <a:endParaRPr lang="ru-RU"/>
        </a:p>
      </dgm:t>
    </dgm:pt>
    <dgm:pt modelId="{10094ACD-40D0-4117-8CD5-380638654DFC}" type="sibTrans" cxnId="{E21CF195-DF6F-4C09-B048-D16C05A9D362}">
      <dgm:prSet/>
      <dgm:spPr/>
      <dgm:t>
        <a:bodyPr/>
        <a:lstStyle/>
        <a:p>
          <a:endParaRPr lang="ru-RU"/>
        </a:p>
      </dgm:t>
    </dgm:pt>
    <dgm:pt modelId="{783D9515-0239-4EA4-A148-7A1A7EE41149}">
      <dgm:prSet phldrT="[Текст]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accent5">
                  <a:lumMod val="50000"/>
                </a:schemeClr>
              </a:solidFill>
            </a:rPr>
            <a:t>ОНЛАЙН-ТЕСТУВАННЯ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A7608EEF-1990-42C9-9BF0-6166DDE6D4AE}" type="parTrans" cxnId="{8C84593D-CC1A-4CF0-88E6-B11E8842DA30}">
      <dgm:prSet/>
      <dgm:spPr/>
      <dgm:t>
        <a:bodyPr/>
        <a:lstStyle/>
        <a:p>
          <a:endParaRPr lang="ru-RU"/>
        </a:p>
      </dgm:t>
    </dgm:pt>
    <dgm:pt modelId="{3694AC90-AE45-4A64-ABDA-B4A807C9772A}" type="sibTrans" cxnId="{8C84593D-CC1A-4CF0-88E6-B11E8842DA30}">
      <dgm:prSet/>
      <dgm:spPr/>
      <dgm:t>
        <a:bodyPr/>
        <a:lstStyle/>
        <a:p>
          <a:endParaRPr lang="ru-RU"/>
        </a:p>
      </dgm:t>
    </dgm:pt>
    <dgm:pt modelId="{D64E4E46-4581-43B6-B1D4-CF363BF2BABD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000" b="1" dirty="0" smtClean="0">
              <a:solidFill>
                <a:schemeClr val="accent5">
                  <a:lumMod val="50000"/>
                </a:schemeClr>
              </a:solidFill>
            </a:rPr>
            <a:t>для з’ясування стартового рівня готовності до підприємницької діяльності</a:t>
          </a:r>
          <a:endParaRPr lang="ru-RU" sz="2000" dirty="0">
            <a:solidFill>
              <a:schemeClr val="accent5">
                <a:lumMod val="50000"/>
              </a:schemeClr>
            </a:solidFill>
          </a:endParaRPr>
        </a:p>
      </dgm:t>
    </dgm:pt>
    <dgm:pt modelId="{5266F070-2EC0-46EA-AF32-4E40A9EE9706}" type="parTrans" cxnId="{BC4970E1-4336-44E5-96AB-39B521A6463A}">
      <dgm:prSet/>
      <dgm:spPr/>
      <dgm:t>
        <a:bodyPr/>
        <a:lstStyle/>
        <a:p>
          <a:endParaRPr lang="ru-RU"/>
        </a:p>
      </dgm:t>
    </dgm:pt>
    <dgm:pt modelId="{163E5AC4-1A1D-4F14-8E29-639C8AF7C853}" type="sibTrans" cxnId="{BC4970E1-4336-44E5-96AB-39B521A6463A}">
      <dgm:prSet/>
      <dgm:spPr/>
      <dgm:t>
        <a:bodyPr/>
        <a:lstStyle/>
        <a:p>
          <a:endParaRPr lang="ru-RU"/>
        </a:p>
      </dgm:t>
    </dgm:pt>
    <dgm:pt modelId="{16A9C104-28A9-48F3-B65F-BB34ECB91399}">
      <dgm:prSet phldrT="[Текст]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accent5">
                  <a:lumMod val="50000"/>
                </a:schemeClr>
              </a:solidFill>
            </a:rPr>
            <a:t>АНАЛІЗ УСПІШНОСТІ  </a:t>
          </a:r>
          <a:endParaRPr lang="ru-RU" dirty="0">
            <a:solidFill>
              <a:schemeClr val="accent5">
                <a:lumMod val="50000"/>
              </a:schemeClr>
            </a:solidFill>
          </a:endParaRPr>
        </a:p>
      </dgm:t>
    </dgm:pt>
    <dgm:pt modelId="{47022A30-55CB-4FBB-9B56-94EFE7AF039E}" type="parTrans" cxnId="{07154099-3E97-493F-BB43-5686363DBDFC}">
      <dgm:prSet/>
      <dgm:spPr/>
      <dgm:t>
        <a:bodyPr/>
        <a:lstStyle/>
        <a:p>
          <a:endParaRPr lang="ru-RU"/>
        </a:p>
      </dgm:t>
    </dgm:pt>
    <dgm:pt modelId="{AA91E88F-3246-4488-A08C-085B825DD5D9}" type="sibTrans" cxnId="{07154099-3E97-493F-BB43-5686363DBDFC}">
      <dgm:prSet/>
      <dgm:spPr/>
      <dgm:t>
        <a:bodyPr/>
        <a:lstStyle/>
        <a:p>
          <a:endParaRPr lang="ru-RU"/>
        </a:p>
      </dgm:t>
    </dgm:pt>
    <dgm:pt modelId="{D9E30701-11E5-453A-ADC5-450EED419524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000" b="1" dirty="0" smtClean="0">
              <a:solidFill>
                <a:schemeClr val="accent5">
                  <a:lumMod val="50000"/>
                </a:schemeClr>
              </a:solidFill>
            </a:rPr>
            <a:t>для виявлення психологічних, правових та економічних знань щодо відкриття власної справи</a:t>
          </a:r>
          <a:endParaRPr lang="ru-RU" sz="2000" dirty="0">
            <a:solidFill>
              <a:schemeClr val="accent5">
                <a:lumMod val="50000"/>
              </a:schemeClr>
            </a:solidFill>
          </a:endParaRPr>
        </a:p>
      </dgm:t>
    </dgm:pt>
    <dgm:pt modelId="{A06DA69F-2376-480B-83FA-6E4EAD8BEA60}" type="parTrans" cxnId="{1881C14A-7E5F-4194-88A9-2FECBCEC0BC2}">
      <dgm:prSet/>
      <dgm:spPr/>
      <dgm:t>
        <a:bodyPr/>
        <a:lstStyle/>
        <a:p>
          <a:endParaRPr lang="ru-RU"/>
        </a:p>
      </dgm:t>
    </dgm:pt>
    <dgm:pt modelId="{1140ED6B-12FE-4A48-A705-D92ED4C6E40D}" type="sibTrans" cxnId="{1881C14A-7E5F-4194-88A9-2FECBCEC0BC2}">
      <dgm:prSet/>
      <dgm:spPr/>
      <dgm:t>
        <a:bodyPr/>
        <a:lstStyle/>
        <a:p>
          <a:endParaRPr lang="ru-RU"/>
        </a:p>
      </dgm:t>
    </dgm:pt>
    <dgm:pt modelId="{2831CA0B-2A10-4EEA-A648-1FA7F12EF90D}">
      <dgm:prSet phldrT="[Текст]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accent5">
                  <a:lumMod val="50000"/>
                </a:schemeClr>
              </a:solidFill>
            </a:rPr>
            <a:t>ФІКСУВАННЯ АКТИВНОСТІ УЧНІВ</a:t>
          </a:r>
          <a:endParaRPr lang="uk-UA" b="1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5863527E-FA5C-4189-A06A-E8195D2E6826}" type="parTrans" cxnId="{F220C2C0-77CD-4921-8CFE-470DF64E9245}">
      <dgm:prSet/>
      <dgm:spPr/>
      <dgm:t>
        <a:bodyPr/>
        <a:lstStyle/>
        <a:p>
          <a:endParaRPr lang="ru-RU"/>
        </a:p>
      </dgm:t>
    </dgm:pt>
    <dgm:pt modelId="{076729BF-1508-4E86-9F68-144D891EC2B8}" type="sibTrans" cxnId="{F220C2C0-77CD-4921-8CFE-470DF64E9245}">
      <dgm:prSet/>
      <dgm:spPr/>
      <dgm:t>
        <a:bodyPr/>
        <a:lstStyle/>
        <a:p>
          <a:endParaRPr lang="ru-RU"/>
        </a:p>
      </dgm:t>
    </dgm:pt>
    <dgm:pt modelId="{65C7CD74-8642-4502-B9F3-391FE42CA0F9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000" b="1" noProof="0" dirty="0" smtClean="0">
              <a:solidFill>
                <a:schemeClr val="accent5">
                  <a:lumMod val="50000"/>
                </a:schemeClr>
              </a:solidFill>
            </a:rPr>
            <a:t>для з’ясування характеру їх участі  на </a:t>
          </a:r>
          <a:r>
            <a:rPr lang="uk-UA" sz="2000" b="1" noProof="0" dirty="0" err="1" smtClean="0">
              <a:solidFill>
                <a:schemeClr val="accent5">
                  <a:lumMod val="50000"/>
                </a:schemeClr>
              </a:solidFill>
            </a:rPr>
            <a:t>уроках</a:t>
          </a:r>
          <a:r>
            <a:rPr lang="uk-UA" sz="2000" b="1" noProof="0" dirty="0" smtClean="0">
              <a:solidFill>
                <a:schemeClr val="accent5">
                  <a:lumMod val="50000"/>
                </a:schemeClr>
              </a:solidFill>
            </a:rPr>
            <a:t> та </a:t>
          </a:r>
          <a:r>
            <a:rPr lang="uk-UA" sz="2000" b="1" noProof="0" dirty="0" err="1" smtClean="0">
              <a:solidFill>
                <a:schemeClr val="accent5">
                  <a:lumMod val="50000"/>
                </a:schemeClr>
              </a:solidFill>
            </a:rPr>
            <a:t>позанавчальних</a:t>
          </a:r>
          <a:r>
            <a:rPr lang="uk-UA" sz="2000" b="1" noProof="0" dirty="0" smtClean="0">
              <a:solidFill>
                <a:schemeClr val="accent5">
                  <a:lumMod val="50000"/>
                </a:schemeClr>
              </a:solidFill>
            </a:rPr>
            <a:t> заходах</a:t>
          </a:r>
          <a:endParaRPr lang="uk-UA" sz="2000" b="1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54C11319-C47D-4AB4-A222-0F434B1135F6}" type="parTrans" cxnId="{F17B3A50-60B2-487E-B688-3EFA5A88A5D7}">
      <dgm:prSet/>
      <dgm:spPr/>
      <dgm:t>
        <a:bodyPr/>
        <a:lstStyle/>
        <a:p>
          <a:endParaRPr lang="ru-RU"/>
        </a:p>
      </dgm:t>
    </dgm:pt>
    <dgm:pt modelId="{89E6D509-0F17-46B6-ACFA-6D7B27F6B904}" type="sibTrans" cxnId="{F17B3A50-60B2-487E-B688-3EFA5A88A5D7}">
      <dgm:prSet/>
      <dgm:spPr/>
      <dgm:t>
        <a:bodyPr/>
        <a:lstStyle/>
        <a:p>
          <a:endParaRPr lang="ru-RU"/>
        </a:p>
      </dgm:t>
    </dgm:pt>
    <dgm:pt modelId="{4761DA45-45B7-417F-8D66-71DC1B8A1DEA}">
      <dgm:prSet phldrT="[Текст]"/>
      <dgm:spPr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accent5">
                  <a:lumMod val="50000"/>
                </a:schemeClr>
              </a:solidFill>
            </a:rPr>
            <a:t>ПЕДАГОГІЧНЕ СПОСТЕРЕЖЕННЯ, ОБМІН ДОСВІДОМ</a:t>
          </a:r>
          <a:endParaRPr lang="uk-UA" b="1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C59D620F-1012-4B95-8A8C-17CFBDE29FBF}" type="parTrans" cxnId="{56FF1619-B432-4D93-92B6-BDFE07982B3B}">
      <dgm:prSet/>
      <dgm:spPr/>
      <dgm:t>
        <a:bodyPr/>
        <a:lstStyle/>
        <a:p>
          <a:endParaRPr lang="ru-RU"/>
        </a:p>
      </dgm:t>
    </dgm:pt>
    <dgm:pt modelId="{34389C64-1AA3-4D4E-9FDE-CF39415B3D08}" type="sibTrans" cxnId="{56FF1619-B432-4D93-92B6-BDFE07982B3B}">
      <dgm:prSet/>
      <dgm:spPr/>
      <dgm:t>
        <a:bodyPr/>
        <a:lstStyle/>
        <a:p>
          <a:endParaRPr lang="ru-RU"/>
        </a:p>
      </dgm:t>
    </dgm:pt>
    <dgm:pt modelId="{D80A9D7C-F059-4D49-91F6-8C6A83ACE0AA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sz="2000" b="1" noProof="0" dirty="0" smtClean="0">
              <a:solidFill>
                <a:schemeClr val="accent5">
                  <a:lumMod val="50000"/>
                </a:schemeClr>
              </a:solidFill>
            </a:rPr>
            <a:t>для узагальнення отриманих результатів</a:t>
          </a:r>
          <a:endParaRPr lang="uk-UA" sz="2000" b="1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765FEA5-6EEA-4C49-936C-1FF566623768}" type="parTrans" cxnId="{BAD01055-0C54-4975-82EF-621F4803B7E0}">
      <dgm:prSet/>
      <dgm:spPr/>
      <dgm:t>
        <a:bodyPr/>
        <a:lstStyle/>
        <a:p>
          <a:endParaRPr lang="ru-RU"/>
        </a:p>
      </dgm:t>
    </dgm:pt>
    <dgm:pt modelId="{4326EC02-A2CC-45E0-A2E5-78E3BADD78A0}" type="sibTrans" cxnId="{BAD01055-0C54-4975-82EF-621F4803B7E0}">
      <dgm:prSet/>
      <dgm:spPr/>
      <dgm:t>
        <a:bodyPr/>
        <a:lstStyle/>
        <a:p>
          <a:endParaRPr lang="ru-RU"/>
        </a:p>
      </dgm:t>
    </dgm:pt>
    <dgm:pt modelId="{6F461728-25E0-4169-9A62-E5F291B08F1E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ru-RU" sz="2000" b="1" dirty="0" smtClean="0">
              <a:solidFill>
                <a:schemeClr val="accent5">
                  <a:lumMod val="50000"/>
                </a:schemeClr>
              </a:solidFill>
            </a:rPr>
            <a:t>для </a:t>
          </a:r>
          <a:r>
            <a:rPr lang="uk-UA" sz="2000" b="1" noProof="0" dirty="0" smtClean="0">
              <a:solidFill>
                <a:schemeClr val="accent5">
                  <a:lumMod val="50000"/>
                </a:schemeClr>
              </a:solidFill>
            </a:rPr>
            <a:t>організації консультування учнів  з особистісного та кар’єрного розвитку</a:t>
          </a:r>
          <a:endParaRPr lang="uk-UA" sz="2000" b="1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EEB312E9-9B0E-4272-83FC-3A443B212D2B}" type="parTrans" cxnId="{2BAA7A02-5B0D-4AF3-AFE6-0967D0E1C783}">
      <dgm:prSet/>
      <dgm:spPr/>
      <dgm:t>
        <a:bodyPr/>
        <a:lstStyle/>
        <a:p>
          <a:endParaRPr lang="ru-RU"/>
        </a:p>
      </dgm:t>
    </dgm:pt>
    <dgm:pt modelId="{2E30E624-4C09-4365-9422-57AA21A09AE1}" type="sibTrans" cxnId="{2BAA7A02-5B0D-4AF3-AFE6-0967D0E1C783}">
      <dgm:prSet/>
      <dgm:spPr/>
      <dgm:t>
        <a:bodyPr/>
        <a:lstStyle/>
        <a:p>
          <a:endParaRPr lang="ru-RU"/>
        </a:p>
      </dgm:t>
    </dgm:pt>
    <dgm:pt modelId="{43A73EA7-DFF9-429B-BA1D-7660EADD99B6}" type="pres">
      <dgm:prSet presAssocID="{C410AFF0-4A07-4FE3-AEE3-0C48C94D24C3}" presName="Name0" presStyleCnt="0">
        <dgm:presLayoutVars>
          <dgm:dir/>
          <dgm:animLvl val="lvl"/>
          <dgm:resizeHandles val="exact"/>
        </dgm:presLayoutVars>
      </dgm:prSet>
      <dgm:spPr/>
    </dgm:pt>
    <dgm:pt modelId="{D36476E3-D5E1-4938-8F69-CA52CBDB0907}" type="pres">
      <dgm:prSet presAssocID="{B05A7BC9-4190-42B0-A136-1AEE572919FF}" presName="linNode" presStyleCnt="0"/>
      <dgm:spPr/>
    </dgm:pt>
    <dgm:pt modelId="{3B8DA737-1E62-416A-8CAC-D73266F14FB3}" type="pres">
      <dgm:prSet presAssocID="{B05A7BC9-4190-42B0-A136-1AEE572919FF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26AF7-4A2B-483E-9FED-7B237830B851}" type="pres">
      <dgm:prSet presAssocID="{B05A7BC9-4190-42B0-A136-1AEE572919FF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A47BB-0591-4774-9A5C-3A0875EC0981}" type="pres">
      <dgm:prSet presAssocID="{EFD3661E-A76B-4723-98A9-ABAADB662C24}" presName="sp" presStyleCnt="0"/>
      <dgm:spPr/>
    </dgm:pt>
    <dgm:pt modelId="{F08730B0-01C8-4657-9034-A4A3EEED0256}" type="pres">
      <dgm:prSet presAssocID="{783D9515-0239-4EA4-A148-7A1A7EE41149}" presName="linNode" presStyleCnt="0"/>
      <dgm:spPr/>
    </dgm:pt>
    <dgm:pt modelId="{32DE71E3-CB55-4E64-9758-CFC1886E4E66}" type="pres">
      <dgm:prSet presAssocID="{783D9515-0239-4EA4-A148-7A1A7EE41149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E104EF-FCF8-4E39-BBA0-3CD1FB96FE5C}" type="pres">
      <dgm:prSet presAssocID="{783D9515-0239-4EA4-A148-7A1A7EE41149}" presName="descendantText" presStyleLbl="alignAccFollowNode1" presStyleIdx="1" presStyleCnt="5" custScaleY="1484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83C2DA-07AF-4E64-BD1A-AA30A9B71EA6}" type="pres">
      <dgm:prSet presAssocID="{3694AC90-AE45-4A64-ABDA-B4A807C9772A}" presName="sp" presStyleCnt="0"/>
      <dgm:spPr/>
    </dgm:pt>
    <dgm:pt modelId="{3914C101-91E5-417B-983C-02A9D6042A20}" type="pres">
      <dgm:prSet presAssocID="{16A9C104-28A9-48F3-B65F-BB34ECB91399}" presName="linNode" presStyleCnt="0"/>
      <dgm:spPr/>
    </dgm:pt>
    <dgm:pt modelId="{1DAC6DEF-B0C1-461A-9CF3-1C0A807E6077}" type="pres">
      <dgm:prSet presAssocID="{16A9C104-28A9-48F3-B65F-BB34ECB91399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9699F4-F2CF-4606-89A2-2F430C6A5019}" type="pres">
      <dgm:prSet presAssocID="{16A9C104-28A9-48F3-B65F-BB34ECB91399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4E1CF-B7A4-4AFE-B2C2-95850B9BC6AD}" type="pres">
      <dgm:prSet presAssocID="{AA91E88F-3246-4488-A08C-085B825DD5D9}" presName="sp" presStyleCnt="0"/>
      <dgm:spPr/>
    </dgm:pt>
    <dgm:pt modelId="{0BD5D449-FFCF-488E-BF9F-8CBDAF9D3DF5}" type="pres">
      <dgm:prSet presAssocID="{2831CA0B-2A10-4EEA-A648-1FA7F12EF90D}" presName="linNode" presStyleCnt="0"/>
      <dgm:spPr/>
    </dgm:pt>
    <dgm:pt modelId="{8D9768D9-E3C5-4DAC-A97C-8590A1635F31}" type="pres">
      <dgm:prSet presAssocID="{2831CA0B-2A10-4EEA-A648-1FA7F12EF90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DD953A83-0120-4AA2-971F-BEA4E2D364F4}" type="pres">
      <dgm:prSet presAssocID="{2831CA0B-2A10-4EEA-A648-1FA7F12EF90D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307C3-1DBA-4D3E-8655-9D53F143E192}" type="pres">
      <dgm:prSet presAssocID="{076729BF-1508-4E86-9F68-144D891EC2B8}" presName="sp" presStyleCnt="0"/>
      <dgm:spPr/>
    </dgm:pt>
    <dgm:pt modelId="{A0A98AF8-8FAE-484D-A837-AC3DDD214B88}" type="pres">
      <dgm:prSet presAssocID="{4761DA45-45B7-417F-8D66-71DC1B8A1DEA}" presName="linNode" presStyleCnt="0"/>
      <dgm:spPr/>
    </dgm:pt>
    <dgm:pt modelId="{DDCBBEE8-0F09-46DD-AB97-CA01BE61629F}" type="pres">
      <dgm:prSet presAssocID="{4761DA45-45B7-417F-8D66-71DC1B8A1DEA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28C7EF-32DC-4C7D-A8AB-5FB0CA0AC3E3}" type="pres">
      <dgm:prSet presAssocID="{4761DA45-45B7-417F-8D66-71DC1B8A1DEA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167A12-F808-4752-8FB0-927CD4511A19}" type="presOf" srcId="{D64E4E46-4581-43B6-B1D4-CF363BF2BABD}" destId="{95E104EF-FCF8-4E39-BBA0-3CD1FB96FE5C}" srcOrd="0" destOrd="0" presId="urn:microsoft.com/office/officeart/2005/8/layout/vList5"/>
    <dgm:cxn modelId="{353A3706-61C1-44F0-92DE-9DEB8413DE84}" type="presOf" srcId="{B05A7BC9-4190-42B0-A136-1AEE572919FF}" destId="{3B8DA737-1E62-416A-8CAC-D73266F14FB3}" srcOrd="0" destOrd="0" presId="urn:microsoft.com/office/officeart/2005/8/layout/vList5"/>
    <dgm:cxn modelId="{D422FBAF-5211-4EB5-AB11-861E194210FB}" type="presOf" srcId="{C410AFF0-4A07-4FE3-AEE3-0C48C94D24C3}" destId="{43A73EA7-DFF9-429B-BA1D-7660EADD99B6}" srcOrd="0" destOrd="0" presId="urn:microsoft.com/office/officeart/2005/8/layout/vList5"/>
    <dgm:cxn modelId="{2BAA7A02-5B0D-4AF3-AFE6-0967D0E1C783}" srcId="{783D9515-0239-4EA4-A148-7A1A7EE41149}" destId="{6F461728-25E0-4169-9A62-E5F291B08F1E}" srcOrd="1" destOrd="0" parTransId="{EEB312E9-9B0E-4272-83FC-3A443B212D2B}" sibTransId="{2E30E624-4C09-4365-9422-57AA21A09AE1}"/>
    <dgm:cxn modelId="{07154099-3E97-493F-BB43-5686363DBDFC}" srcId="{C410AFF0-4A07-4FE3-AEE3-0C48C94D24C3}" destId="{16A9C104-28A9-48F3-B65F-BB34ECB91399}" srcOrd="2" destOrd="0" parTransId="{47022A30-55CB-4FBB-9B56-94EFE7AF039E}" sibTransId="{AA91E88F-3246-4488-A08C-085B825DD5D9}"/>
    <dgm:cxn modelId="{1881C14A-7E5F-4194-88A9-2FECBCEC0BC2}" srcId="{16A9C104-28A9-48F3-B65F-BB34ECB91399}" destId="{D9E30701-11E5-453A-ADC5-450EED419524}" srcOrd="0" destOrd="0" parTransId="{A06DA69F-2376-480B-83FA-6E4EAD8BEA60}" sibTransId="{1140ED6B-12FE-4A48-A705-D92ED4C6E40D}"/>
    <dgm:cxn modelId="{56FF1619-B432-4D93-92B6-BDFE07982B3B}" srcId="{C410AFF0-4A07-4FE3-AEE3-0C48C94D24C3}" destId="{4761DA45-45B7-417F-8D66-71DC1B8A1DEA}" srcOrd="4" destOrd="0" parTransId="{C59D620F-1012-4B95-8A8C-17CFBDE29FBF}" sibTransId="{34389C64-1AA3-4D4E-9FDE-CF39415B3D08}"/>
    <dgm:cxn modelId="{21DE09B4-7152-484C-8B62-A3A4281AF493}" type="presOf" srcId="{1861A752-F06D-4DB9-92D7-A46F8D09001F}" destId="{D7726AF7-4A2B-483E-9FED-7B237830B851}" srcOrd="0" destOrd="0" presId="urn:microsoft.com/office/officeart/2005/8/layout/vList5"/>
    <dgm:cxn modelId="{5147DAD3-4CC1-445E-90DF-5F924942E8C9}" type="presOf" srcId="{D80A9D7C-F059-4D49-91F6-8C6A83ACE0AA}" destId="{3F28C7EF-32DC-4C7D-A8AB-5FB0CA0AC3E3}" srcOrd="0" destOrd="0" presId="urn:microsoft.com/office/officeart/2005/8/layout/vList5"/>
    <dgm:cxn modelId="{FDB60722-6166-4540-8B77-2690C07C06CD}" type="presOf" srcId="{6F461728-25E0-4169-9A62-E5F291B08F1E}" destId="{95E104EF-FCF8-4E39-BBA0-3CD1FB96FE5C}" srcOrd="0" destOrd="1" presId="urn:microsoft.com/office/officeart/2005/8/layout/vList5"/>
    <dgm:cxn modelId="{3A80818C-9448-4ABC-B558-09D055D519E0}" type="presOf" srcId="{2831CA0B-2A10-4EEA-A648-1FA7F12EF90D}" destId="{8D9768D9-E3C5-4DAC-A97C-8590A1635F31}" srcOrd="0" destOrd="0" presId="urn:microsoft.com/office/officeart/2005/8/layout/vList5"/>
    <dgm:cxn modelId="{F220C2C0-77CD-4921-8CFE-470DF64E9245}" srcId="{C410AFF0-4A07-4FE3-AEE3-0C48C94D24C3}" destId="{2831CA0B-2A10-4EEA-A648-1FA7F12EF90D}" srcOrd="3" destOrd="0" parTransId="{5863527E-FA5C-4189-A06A-E8195D2E6826}" sibTransId="{076729BF-1508-4E86-9F68-144D891EC2B8}"/>
    <dgm:cxn modelId="{8C84593D-CC1A-4CF0-88E6-B11E8842DA30}" srcId="{C410AFF0-4A07-4FE3-AEE3-0C48C94D24C3}" destId="{783D9515-0239-4EA4-A148-7A1A7EE41149}" srcOrd="1" destOrd="0" parTransId="{A7608EEF-1990-42C9-9BF0-6166DDE6D4AE}" sibTransId="{3694AC90-AE45-4A64-ABDA-B4A807C9772A}"/>
    <dgm:cxn modelId="{69DD0F0A-485A-4F67-B58F-56793DE864DE}" type="presOf" srcId="{783D9515-0239-4EA4-A148-7A1A7EE41149}" destId="{32DE71E3-CB55-4E64-9758-CFC1886E4E66}" srcOrd="0" destOrd="0" presId="urn:microsoft.com/office/officeart/2005/8/layout/vList5"/>
    <dgm:cxn modelId="{DDBE5053-E586-4CF2-9ED3-6CF2AEA5DCEB}" type="presOf" srcId="{16A9C104-28A9-48F3-B65F-BB34ECB91399}" destId="{1DAC6DEF-B0C1-461A-9CF3-1C0A807E6077}" srcOrd="0" destOrd="0" presId="urn:microsoft.com/office/officeart/2005/8/layout/vList5"/>
    <dgm:cxn modelId="{F17B3A50-60B2-487E-B688-3EFA5A88A5D7}" srcId="{2831CA0B-2A10-4EEA-A648-1FA7F12EF90D}" destId="{65C7CD74-8642-4502-B9F3-391FE42CA0F9}" srcOrd="0" destOrd="0" parTransId="{54C11319-C47D-4AB4-A222-0F434B1135F6}" sibTransId="{89E6D509-0F17-46B6-ACFA-6D7B27F6B904}"/>
    <dgm:cxn modelId="{E21CF195-DF6F-4C09-B048-D16C05A9D362}" srcId="{B05A7BC9-4190-42B0-A136-1AEE572919FF}" destId="{1861A752-F06D-4DB9-92D7-A46F8D09001F}" srcOrd="0" destOrd="0" parTransId="{441E03E8-81B3-4952-BA04-37E3C6BE5AAC}" sibTransId="{10094ACD-40D0-4117-8CD5-380638654DFC}"/>
    <dgm:cxn modelId="{BC4970E1-4336-44E5-96AB-39B521A6463A}" srcId="{783D9515-0239-4EA4-A148-7A1A7EE41149}" destId="{D64E4E46-4581-43B6-B1D4-CF363BF2BABD}" srcOrd="0" destOrd="0" parTransId="{5266F070-2EC0-46EA-AF32-4E40A9EE9706}" sibTransId="{163E5AC4-1A1D-4F14-8E29-639C8AF7C853}"/>
    <dgm:cxn modelId="{6514A6ED-E51A-4714-AC62-16CFCA0B62F2}" type="presOf" srcId="{65C7CD74-8642-4502-B9F3-391FE42CA0F9}" destId="{DD953A83-0120-4AA2-971F-BEA4E2D364F4}" srcOrd="0" destOrd="0" presId="urn:microsoft.com/office/officeart/2005/8/layout/vList5"/>
    <dgm:cxn modelId="{DB04E09F-9B79-4C76-AEAA-510DACE55E01}" type="presOf" srcId="{4761DA45-45B7-417F-8D66-71DC1B8A1DEA}" destId="{DDCBBEE8-0F09-46DD-AB97-CA01BE61629F}" srcOrd="0" destOrd="0" presId="urn:microsoft.com/office/officeart/2005/8/layout/vList5"/>
    <dgm:cxn modelId="{5E27404C-AA6B-434F-BF31-1C6045BB0EFF}" type="presOf" srcId="{D9E30701-11E5-453A-ADC5-450EED419524}" destId="{6C9699F4-F2CF-4606-89A2-2F430C6A5019}" srcOrd="0" destOrd="0" presId="urn:microsoft.com/office/officeart/2005/8/layout/vList5"/>
    <dgm:cxn modelId="{AC4FDE7F-A2D5-4A4E-A78D-7D5A5706DD58}" srcId="{C410AFF0-4A07-4FE3-AEE3-0C48C94D24C3}" destId="{B05A7BC9-4190-42B0-A136-1AEE572919FF}" srcOrd="0" destOrd="0" parTransId="{EDAC87DF-16A4-41C8-BA16-8F30DECC13C2}" sibTransId="{EFD3661E-A76B-4723-98A9-ABAADB662C24}"/>
    <dgm:cxn modelId="{BAD01055-0C54-4975-82EF-621F4803B7E0}" srcId="{4761DA45-45B7-417F-8D66-71DC1B8A1DEA}" destId="{D80A9D7C-F059-4D49-91F6-8C6A83ACE0AA}" srcOrd="0" destOrd="0" parTransId="{4765FEA5-6EEA-4C49-936C-1FF566623768}" sibTransId="{4326EC02-A2CC-45E0-A2E5-78E3BADD78A0}"/>
    <dgm:cxn modelId="{95CD5944-B774-4AD0-A62F-EA46D9ABB35E}" type="presParOf" srcId="{43A73EA7-DFF9-429B-BA1D-7660EADD99B6}" destId="{D36476E3-D5E1-4938-8F69-CA52CBDB0907}" srcOrd="0" destOrd="0" presId="urn:microsoft.com/office/officeart/2005/8/layout/vList5"/>
    <dgm:cxn modelId="{E1869675-F8D5-4FDF-844E-0C411829986D}" type="presParOf" srcId="{D36476E3-D5E1-4938-8F69-CA52CBDB0907}" destId="{3B8DA737-1E62-416A-8CAC-D73266F14FB3}" srcOrd="0" destOrd="0" presId="urn:microsoft.com/office/officeart/2005/8/layout/vList5"/>
    <dgm:cxn modelId="{C85BD756-4D09-478F-9089-2A3DD010F861}" type="presParOf" srcId="{D36476E3-D5E1-4938-8F69-CA52CBDB0907}" destId="{D7726AF7-4A2B-483E-9FED-7B237830B851}" srcOrd="1" destOrd="0" presId="urn:microsoft.com/office/officeart/2005/8/layout/vList5"/>
    <dgm:cxn modelId="{9D64D317-A609-4439-8AEF-8BE91CA122EF}" type="presParOf" srcId="{43A73EA7-DFF9-429B-BA1D-7660EADD99B6}" destId="{DDFA47BB-0591-4774-9A5C-3A0875EC0981}" srcOrd="1" destOrd="0" presId="urn:microsoft.com/office/officeart/2005/8/layout/vList5"/>
    <dgm:cxn modelId="{B9224992-93C7-4AB5-AC2C-A8E5A8C263D6}" type="presParOf" srcId="{43A73EA7-DFF9-429B-BA1D-7660EADD99B6}" destId="{F08730B0-01C8-4657-9034-A4A3EEED0256}" srcOrd="2" destOrd="0" presId="urn:microsoft.com/office/officeart/2005/8/layout/vList5"/>
    <dgm:cxn modelId="{A03C7D1B-0B27-4513-AC2D-246862D601B9}" type="presParOf" srcId="{F08730B0-01C8-4657-9034-A4A3EEED0256}" destId="{32DE71E3-CB55-4E64-9758-CFC1886E4E66}" srcOrd="0" destOrd="0" presId="urn:microsoft.com/office/officeart/2005/8/layout/vList5"/>
    <dgm:cxn modelId="{9981EE9B-D537-49C9-9C49-D80DA5EA3B80}" type="presParOf" srcId="{F08730B0-01C8-4657-9034-A4A3EEED0256}" destId="{95E104EF-FCF8-4E39-BBA0-3CD1FB96FE5C}" srcOrd="1" destOrd="0" presId="urn:microsoft.com/office/officeart/2005/8/layout/vList5"/>
    <dgm:cxn modelId="{8B612E4D-F837-4410-8BCA-EC469CC2618E}" type="presParOf" srcId="{43A73EA7-DFF9-429B-BA1D-7660EADD99B6}" destId="{7083C2DA-07AF-4E64-BD1A-AA30A9B71EA6}" srcOrd="3" destOrd="0" presId="urn:microsoft.com/office/officeart/2005/8/layout/vList5"/>
    <dgm:cxn modelId="{A08315A5-BBB6-4C19-B91C-8D2DA2B23CDE}" type="presParOf" srcId="{43A73EA7-DFF9-429B-BA1D-7660EADD99B6}" destId="{3914C101-91E5-417B-983C-02A9D6042A20}" srcOrd="4" destOrd="0" presId="urn:microsoft.com/office/officeart/2005/8/layout/vList5"/>
    <dgm:cxn modelId="{BF60C88B-44B3-4BFB-BD55-7DA5E278F940}" type="presParOf" srcId="{3914C101-91E5-417B-983C-02A9D6042A20}" destId="{1DAC6DEF-B0C1-461A-9CF3-1C0A807E6077}" srcOrd="0" destOrd="0" presId="urn:microsoft.com/office/officeart/2005/8/layout/vList5"/>
    <dgm:cxn modelId="{7E091F83-31B4-455C-AE17-5520A73CADB6}" type="presParOf" srcId="{3914C101-91E5-417B-983C-02A9D6042A20}" destId="{6C9699F4-F2CF-4606-89A2-2F430C6A5019}" srcOrd="1" destOrd="0" presId="urn:microsoft.com/office/officeart/2005/8/layout/vList5"/>
    <dgm:cxn modelId="{CC90F52B-EBEE-4052-BC1A-31692CED50A1}" type="presParOf" srcId="{43A73EA7-DFF9-429B-BA1D-7660EADD99B6}" destId="{C714E1CF-B7A4-4AFE-B2C2-95850B9BC6AD}" srcOrd="5" destOrd="0" presId="urn:microsoft.com/office/officeart/2005/8/layout/vList5"/>
    <dgm:cxn modelId="{105DD448-B44C-4519-A76A-3315DF40DA9A}" type="presParOf" srcId="{43A73EA7-DFF9-429B-BA1D-7660EADD99B6}" destId="{0BD5D449-FFCF-488E-BF9F-8CBDAF9D3DF5}" srcOrd="6" destOrd="0" presId="urn:microsoft.com/office/officeart/2005/8/layout/vList5"/>
    <dgm:cxn modelId="{E1875868-4370-4825-8BA7-6BB6E05765AF}" type="presParOf" srcId="{0BD5D449-FFCF-488E-BF9F-8CBDAF9D3DF5}" destId="{8D9768D9-E3C5-4DAC-A97C-8590A1635F31}" srcOrd="0" destOrd="0" presId="urn:microsoft.com/office/officeart/2005/8/layout/vList5"/>
    <dgm:cxn modelId="{5ECB7E46-303A-4BEB-896E-5E613D6312C9}" type="presParOf" srcId="{0BD5D449-FFCF-488E-BF9F-8CBDAF9D3DF5}" destId="{DD953A83-0120-4AA2-971F-BEA4E2D364F4}" srcOrd="1" destOrd="0" presId="urn:microsoft.com/office/officeart/2005/8/layout/vList5"/>
    <dgm:cxn modelId="{B4F2C58C-D33F-4C77-A87C-203A6B0C34E3}" type="presParOf" srcId="{43A73EA7-DFF9-429B-BA1D-7660EADD99B6}" destId="{2AE307C3-1DBA-4D3E-8655-9D53F143E192}" srcOrd="7" destOrd="0" presId="urn:microsoft.com/office/officeart/2005/8/layout/vList5"/>
    <dgm:cxn modelId="{E8C05393-EA85-4892-962D-AA879E081701}" type="presParOf" srcId="{43A73EA7-DFF9-429B-BA1D-7660EADD99B6}" destId="{A0A98AF8-8FAE-484D-A837-AC3DDD214B88}" srcOrd="8" destOrd="0" presId="urn:microsoft.com/office/officeart/2005/8/layout/vList5"/>
    <dgm:cxn modelId="{4E9AEBCC-0F33-4001-B200-51E8DD9A231D}" type="presParOf" srcId="{A0A98AF8-8FAE-484D-A837-AC3DDD214B88}" destId="{DDCBBEE8-0F09-46DD-AB97-CA01BE61629F}" srcOrd="0" destOrd="0" presId="urn:microsoft.com/office/officeart/2005/8/layout/vList5"/>
    <dgm:cxn modelId="{E6C6BEB7-1868-481A-9AD6-75DB629E36DE}" type="presParOf" srcId="{A0A98AF8-8FAE-484D-A837-AC3DDD214B88}" destId="{3F28C7EF-32DC-4C7D-A8AB-5FB0CA0AC3E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B62A57-AF5E-4AB8-8725-E1EB11FCF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2DE53-B61E-4158-9D44-FE66E1387903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УЧАСТЬ ПЕДАГОГІВ У НАУКОВО-ПРАКТИЧНИХ МАСОВИХ ЗАХОДАХ</a:t>
          </a:r>
          <a:endParaRPr lang="uk-UA" b="1" noProof="0" dirty="0">
            <a:solidFill>
              <a:schemeClr val="tx1"/>
            </a:solidFill>
          </a:endParaRPr>
        </a:p>
      </dgm:t>
    </dgm:pt>
    <dgm:pt modelId="{F188C540-1085-44E8-A494-3F955CCC782D}" type="parTrans" cxnId="{FC7662EE-5AA9-44BE-ACF0-BB082B92B640}">
      <dgm:prSet/>
      <dgm:spPr/>
      <dgm:t>
        <a:bodyPr/>
        <a:lstStyle/>
        <a:p>
          <a:endParaRPr lang="ru-RU"/>
        </a:p>
      </dgm:t>
    </dgm:pt>
    <dgm:pt modelId="{1124AE7E-34B8-43DB-9312-6FC11123B5EB}" type="sibTrans" cxnId="{FC7662EE-5AA9-44BE-ACF0-BB082B92B640}">
      <dgm:prSet/>
      <dgm:spPr/>
      <dgm:t>
        <a:bodyPr/>
        <a:lstStyle/>
        <a:p>
          <a:endParaRPr lang="ru-RU"/>
        </a:p>
      </dgm:t>
    </dgm:pt>
    <dgm:pt modelId="{187298B8-DBD8-4341-80CC-BD5BD146BEF0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РЕАЛІЗАЦІЯ ПРОГРАМИ ЕКСПЕРИМЕНТАЛЬНИХ ЗАХОДІВ У ЗП(ПТ)О</a:t>
          </a:r>
        </a:p>
      </dgm:t>
    </dgm:pt>
    <dgm:pt modelId="{4FA44B3E-6A92-493D-9027-A1BB1DCA393F}" type="parTrans" cxnId="{80FDE0E6-1607-4D67-938A-6D941193B063}">
      <dgm:prSet/>
      <dgm:spPr/>
      <dgm:t>
        <a:bodyPr/>
        <a:lstStyle/>
        <a:p>
          <a:endParaRPr lang="ru-RU"/>
        </a:p>
      </dgm:t>
    </dgm:pt>
    <dgm:pt modelId="{571EBC5C-996D-4C74-9498-F8BC3DC1A1C3}" type="sibTrans" cxnId="{80FDE0E6-1607-4D67-938A-6D941193B063}">
      <dgm:prSet/>
      <dgm:spPr/>
      <dgm:t>
        <a:bodyPr/>
        <a:lstStyle/>
        <a:p>
          <a:endParaRPr lang="ru-RU"/>
        </a:p>
      </dgm:t>
    </dgm:pt>
    <dgm:pt modelId="{0CB544A1-BD6B-426E-9325-95CE260A2D02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ПУБЛІКАЦІЙНА АКТИВНІСТ</a:t>
          </a:r>
          <a:r>
            <a:rPr lang="uk-UA" noProof="0" dirty="0" smtClean="0">
              <a:solidFill>
                <a:schemeClr val="tx1"/>
              </a:solidFill>
            </a:rPr>
            <a:t>Ь</a:t>
          </a:r>
          <a:endParaRPr lang="uk-UA" noProof="0" dirty="0">
            <a:solidFill>
              <a:schemeClr val="tx1"/>
            </a:solidFill>
          </a:endParaRPr>
        </a:p>
      </dgm:t>
    </dgm:pt>
    <dgm:pt modelId="{DBF937FA-78C1-4B46-BCB0-8CA408D933C3}" type="parTrans" cxnId="{D2C75AF7-8B2F-4203-B076-713C20FE96CB}">
      <dgm:prSet/>
      <dgm:spPr/>
      <dgm:t>
        <a:bodyPr/>
        <a:lstStyle/>
        <a:p>
          <a:endParaRPr lang="ru-RU"/>
        </a:p>
      </dgm:t>
    </dgm:pt>
    <dgm:pt modelId="{44F695D1-3B60-4026-ABE4-E5D9193E1522}" type="sibTrans" cxnId="{D2C75AF7-8B2F-4203-B076-713C20FE96CB}">
      <dgm:prSet/>
      <dgm:spPr/>
      <dgm:t>
        <a:bodyPr/>
        <a:lstStyle/>
        <a:p>
          <a:endParaRPr lang="ru-RU"/>
        </a:p>
      </dgm:t>
    </dgm:pt>
    <dgm:pt modelId="{209AEF84-9D3C-44A8-9C8B-A9026781C8AA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ОНОВЛЕННЯ ЗМІСТУ РОБОЧИХ НАВЧАЛЬНИХ ПРОГРАМ</a:t>
          </a:r>
          <a:endParaRPr lang="uk-UA" b="1" noProof="0" dirty="0">
            <a:solidFill>
              <a:schemeClr val="tx1"/>
            </a:solidFill>
          </a:endParaRPr>
        </a:p>
      </dgm:t>
    </dgm:pt>
    <dgm:pt modelId="{711517A9-CB41-4D85-9561-FDA700C4A2BB}" type="parTrans" cxnId="{5DEA9E64-E965-413C-AD16-653C2BE49624}">
      <dgm:prSet/>
      <dgm:spPr/>
      <dgm:t>
        <a:bodyPr/>
        <a:lstStyle/>
        <a:p>
          <a:endParaRPr lang="ru-RU"/>
        </a:p>
      </dgm:t>
    </dgm:pt>
    <dgm:pt modelId="{9A2D769E-B02B-4428-B81C-F4A3BF2A2A50}" type="sibTrans" cxnId="{5DEA9E64-E965-413C-AD16-653C2BE49624}">
      <dgm:prSet/>
      <dgm:spPr/>
      <dgm:t>
        <a:bodyPr/>
        <a:lstStyle/>
        <a:p>
          <a:endParaRPr lang="ru-RU"/>
        </a:p>
      </dgm:t>
    </dgm:pt>
    <dgm:pt modelId="{3330439B-30B8-4CBB-B209-1EC624920444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ОРГАНІЗАЦІЯ ТЕСТУВАННЯ, ФІКСУВАННЯ ТА АНАЛІЗ ЕМПІРИЧНИХ ДАНИХ</a:t>
          </a:r>
          <a:endParaRPr lang="uk-UA" b="1" noProof="0" dirty="0">
            <a:solidFill>
              <a:schemeClr val="tx1"/>
            </a:solidFill>
          </a:endParaRPr>
        </a:p>
      </dgm:t>
    </dgm:pt>
    <dgm:pt modelId="{F57BD2D1-FDE0-4040-AD01-07EE59BDAFF8}" type="parTrans" cxnId="{942FD065-0557-40FA-B845-3D60CF8299D6}">
      <dgm:prSet/>
      <dgm:spPr/>
      <dgm:t>
        <a:bodyPr/>
        <a:lstStyle/>
        <a:p>
          <a:endParaRPr lang="ru-RU"/>
        </a:p>
      </dgm:t>
    </dgm:pt>
    <dgm:pt modelId="{857EDD73-AA4C-4341-B13A-3DBEA168597C}" type="sibTrans" cxnId="{942FD065-0557-40FA-B845-3D60CF8299D6}">
      <dgm:prSet/>
      <dgm:spPr/>
      <dgm:t>
        <a:bodyPr/>
        <a:lstStyle/>
        <a:p>
          <a:endParaRPr lang="ru-RU"/>
        </a:p>
      </dgm:t>
    </dgm:pt>
    <dgm:pt modelId="{9D6F7078-78F3-4D07-BFE0-E427871E0BC4}" type="pres">
      <dgm:prSet presAssocID="{E6B62A57-AF5E-4AB8-8725-E1EB11FCF297}" presName="Name0" presStyleCnt="0">
        <dgm:presLayoutVars>
          <dgm:chMax val="7"/>
          <dgm:chPref val="7"/>
          <dgm:dir/>
        </dgm:presLayoutVars>
      </dgm:prSet>
      <dgm:spPr/>
    </dgm:pt>
    <dgm:pt modelId="{B47A2030-3612-478A-8F2A-8AF7240472CD}" type="pres">
      <dgm:prSet presAssocID="{E6B62A57-AF5E-4AB8-8725-E1EB11FCF297}" presName="Name1" presStyleCnt="0"/>
      <dgm:spPr/>
    </dgm:pt>
    <dgm:pt modelId="{EEE3E65A-FD03-4C2B-B732-17AED8CB351C}" type="pres">
      <dgm:prSet presAssocID="{E6B62A57-AF5E-4AB8-8725-E1EB11FCF297}" presName="cycle" presStyleCnt="0"/>
      <dgm:spPr/>
    </dgm:pt>
    <dgm:pt modelId="{D581E409-9572-40DC-AAFC-C0C631953618}" type="pres">
      <dgm:prSet presAssocID="{E6B62A57-AF5E-4AB8-8725-E1EB11FCF297}" presName="srcNode" presStyleLbl="node1" presStyleIdx="0" presStyleCnt="5"/>
      <dgm:spPr/>
    </dgm:pt>
    <dgm:pt modelId="{F604377A-57DE-46BA-8543-58F7044E8FE2}" type="pres">
      <dgm:prSet presAssocID="{E6B62A57-AF5E-4AB8-8725-E1EB11FCF297}" presName="conn" presStyleLbl="parChTrans1D2" presStyleIdx="0" presStyleCnt="1"/>
      <dgm:spPr/>
    </dgm:pt>
    <dgm:pt modelId="{9FF3A01E-FDBA-48A7-9DC0-E4631C315864}" type="pres">
      <dgm:prSet presAssocID="{E6B62A57-AF5E-4AB8-8725-E1EB11FCF297}" presName="extraNode" presStyleLbl="node1" presStyleIdx="0" presStyleCnt="5"/>
      <dgm:spPr/>
    </dgm:pt>
    <dgm:pt modelId="{A293AE94-D34A-4169-9A3F-23EBAA839450}" type="pres">
      <dgm:prSet presAssocID="{E6B62A57-AF5E-4AB8-8725-E1EB11FCF297}" presName="dstNode" presStyleLbl="node1" presStyleIdx="0" presStyleCnt="5"/>
      <dgm:spPr/>
    </dgm:pt>
    <dgm:pt modelId="{07E63A4E-60C2-40DB-B028-85422FAAA0E2}" type="pres">
      <dgm:prSet presAssocID="{84A2DE53-B61E-4158-9D44-FE66E138790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C7118-DFBA-4633-AAD8-2F826A32BC34}" type="pres">
      <dgm:prSet presAssocID="{84A2DE53-B61E-4158-9D44-FE66E1387903}" presName="accent_1" presStyleCnt="0"/>
      <dgm:spPr/>
    </dgm:pt>
    <dgm:pt modelId="{84052986-429D-4D37-9DFC-D49F8DDFCE26}" type="pres">
      <dgm:prSet presAssocID="{84A2DE53-B61E-4158-9D44-FE66E1387903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853281-69C9-40E6-BF04-DA4CAA2003F2}" type="pres">
      <dgm:prSet presAssocID="{3330439B-30B8-4CBB-B209-1EC624920444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19D0F-9CC6-49A4-822D-96FEE3CF7636}" type="pres">
      <dgm:prSet presAssocID="{3330439B-30B8-4CBB-B209-1EC624920444}" presName="accent_2" presStyleCnt="0"/>
      <dgm:spPr/>
    </dgm:pt>
    <dgm:pt modelId="{D96F6E25-8EBF-4BDA-8DDC-3D1C47BFAD43}" type="pres">
      <dgm:prSet presAssocID="{3330439B-30B8-4CBB-B209-1EC624920444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59F6FE-1EF4-41EB-AF22-661862707D7D}" type="pres">
      <dgm:prSet presAssocID="{187298B8-DBD8-4341-80CC-BD5BD146BEF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F9E05-5052-4E56-B884-A95279754BEF}" type="pres">
      <dgm:prSet presAssocID="{187298B8-DBD8-4341-80CC-BD5BD146BEF0}" presName="accent_3" presStyleCnt="0"/>
      <dgm:spPr/>
    </dgm:pt>
    <dgm:pt modelId="{90B88B8B-B169-440D-A632-140D8B35D732}" type="pres">
      <dgm:prSet presAssocID="{187298B8-DBD8-4341-80CC-BD5BD146BEF0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3D1629-801C-4C10-B695-E5A8ED39DB4E}" type="pres">
      <dgm:prSet presAssocID="{209AEF84-9D3C-44A8-9C8B-A9026781C8A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1DF23-379E-4CAB-BC2F-CB3C71CB32B2}" type="pres">
      <dgm:prSet presAssocID="{209AEF84-9D3C-44A8-9C8B-A9026781C8AA}" presName="accent_4" presStyleCnt="0"/>
      <dgm:spPr/>
    </dgm:pt>
    <dgm:pt modelId="{5636956F-E11B-4790-AE6A-559A4720AB3B}" type="pres">
      <dgm:prSet presAssocID="{209AEF84-9D3C-44A8-9C8B-A9026781C8AA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C93AC4C-1F37-4C49-84E8-C5AE66DA8C44}" type="pres">
      <dgm:prSet presAssocID="{0CB544A1-BD6B-426E-9325-95CE260A2D02}" presName="text_5" presStyleLbl="node1" presStyleIdx="4" presStyleCnt="5">
        <dgm:presLayoutVars>
          <dgm:bulletEnabled val="1"/>
        </dgm:presLayoutVars>
      </dgm:prSet>
      <dgm:spPr/>
    </dgm:pt>
    <dgm:pt modelId="{FFCD66A4-E911-4491-B52E-993229A5CF28}" type="pres">
      <dgm:prSet presAssocID="{0CB544A1-BD6B-426E-9325-95CE260A2D02}" presName="accent_5" presStyleCnt="0"/>
      <dgm:spPr/>
    </dgm:pt>
    <dgm:pt modelId="{382094A0-6652-4E40-BBAC-8650D04DF2F0}" type="pres">
      <dgm:prSet presAssocID="{0CB544A1-BD6B-426E-9325-95CE260A2D02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0FDE0E6-1607-4D67-938A-6D941193B063}" srcId="{E6B62A57-AF5E-4AB8-8725-E1EB11FCF297}" destId="{187298B8-DBD8-4341-80CC-BD5BD146BEF0}" srcOrd="2" destOrd="0" parTransId="{4FA44B3E-6A92-493D-9027-A1BB1DCA393F}" sibTransId="{571EBC5C-996D-4C74-9498-F8BC3DC1A1C3}"/>
    <dgm:cxn modelId="{942FD065-0557-40FA-B845-3D60CF8299D6}" srcId="{E6B62A57-AF5E-4AB8-8725-E1EB11FCF297}" destId="{3330439B-30B8-4CBB-B209-1EC624920444}" srcOrd="1" destOrd="0" parTransId="{F57BD2D1-FDE0-4040-AD01-07EE59BDAFF8}" sibTransId="{857EDD73-AA4C-4341-B13A-3DBEA168597C}"/>
    <dgm:cxn modelId="{2319A887-B2B3-4666-A316-A664EDF08D17}" type="presOf" srcId="{1124AE7E-34B8-43DB-9312-6FC11123B5EB}" destId="{F604377A-57DE-46BA-8543-58F7044E8FE2}" srcOrd="0" destOrd="0" presId="urn:microsoft.com/office/officeart/2008/layout/VerticalCurvedList"/>
    <dgm:cxn modelId="{FC7662EE-5AA9-44BE-ACF0-BB082B92B640}" srcId="{E6B62A57-AF5E-4AB8-8725-E1EB11FCF297}" destId="{84A2DE53-B61E-4158-9D44-FE66E1387903}" srcOrd="0" destOrd="0" parTransId="{F188C540-1085-44E8-A494-3F955CCC782D}" sibTransId="{1124AE7E-34B8-43DB-9312-6FC11123B5EB}"/>
    <dgm:cxn modelId="{CAE9E8E3-B35F-4AC3-B43F-0A920BAD1151}" type="presOf" srcId="{3330439B-30B8-4CBB-B209-1EC624920444}" destId="{E6853281-69C9-40E6-BF04-DA4CAA2003F2}" srcOrd="0" destOrd="0" presId="urn:microsoft.com/office/officeart/2008/layout/VerticalCurvedList"/>
    <dgm:cxn modelId="{01EF5249-1F95-4965-9206-4DC795EF8029}" type="presOf" srcId="{84A2DE53-B61E-4158-9D44-FE66E1387903}" destId="{07E63A4E-60C2-40DB-B028-85422FAAA0E2}" srcOrd="0" destOrd="0" presId="urn:microsoft.com/office/officeart/2008/layout/VerticalCurvedList"/>
    <dgm:cxn modelId="{090B1126-5028-42D3-8D5A-3B250D072225}" type="presOf" srcId="{209AEF84-9D3C-44A8-9C8B-A9026781C8AA}" destId="{943D1629-801C-4C10-B695-E5A8ED39DB4E}" srcOrd="0" destOrd="0" presId="urn:microsoft.com/office/officeart/2008/layout/VerticalCurvedList"/>
    <dgm:cxn modelId="{9D736217-F7B7-4FC9-8FD0-CA8610C8BF77}" type="presOf" srcId="{0CB544A1-BD6B-426E-9325-95CE260A2D02}" destId="{7C93AC4C-1F37-4C49-84E8-C5AE66DA8C44}" srcOrd="0" destOrd="0" presId="urn:microsoft.com/office/officeart/2008/layout/VerticalCurvedList"/>
    <dgm:cxn modelId="{B8EE42B0-4734-4937-927D-96B10C089557}" type="presOf" srcId="{E6B62A57-AF5E-4AB8-8725-E1EB11FCF297}" destId="{9D6F7078-78F3-4D07-BFE0-E427871E0BC4}" srcOrd="0" destOrd="0" presId="urn:microsoft.com/office/officeart/2008/layout/VerticalCurvedList"/>
    <dgm:cxn modelId="{9D2F4FC5-E076-4726-BBA0-8C8E0F72A154}" type="presOf" srcId="{187298B8-DBD8-4341-80CC-BD5BD146BEF0}" destId="{A959F6FE-1EF4-41EB-AF22-661862707D7D}" srcOrd="0" destOrd="0" presId="urn:microsoft.com/office/officeart/2008/layout/VerticalCurvedList"/>
    <dgm:cxn modelId="{D2C75AF7-8B2F-4203-B076-713C20FE96CB}" srcId="{E6B62A57-AF5E-4AB8-8725-E1EB11FCF297}" destId="{0CB544A1-BD6B-426E-9325-95CE260A2D02}" srcOrd="4" destOrd="0" parTransId="{DBF937FA-78C1-4B46-BCB0-8CA408D933C3}" sibTransId="{44F695D1-3B60-4026-ABE4-E5D9193E1522}"/>
    <dgm:cxn modelId="{5DEA9E64-E965-413C-AD16-653C2BE49624}" srcId="{E6B62A57-AF5E-4AB8-8725-E1EB11FCF297}" destId="{209AEF84-9D3C-44A8-9C8B-A9026781C8AA}" srcOrd="3" destOrd="0" parTransId="{711517A9-CB41-4D85-9561-FDA700C4A2BB}" sibTransId="{9A2D769E-B02B-4428-B81C-F4A3BF2A2A50}"/>
    <dgm:cxn modelId="{81442259-AADD-4E44-970D-A9D294A26093}" type="presParOf" srcId="{9D6F7078-78F3-4D07-BFE0-E427871E0BC4}" destId="{B47A2030-3612-478A-8F2A-8AF7240472CD}" srcOrd="0" destOrd="0" presId="urn:microsoft.com/office/officeart/2008/layout/VerticalCurvedList"/>
    <dgm:cxn modelId="{C0F674E1-795A-4610-9350-9C7E53223510}" type="presParOf" srcId="{B47A2030-3612-478A-8F2A-8AF7240472CD}" destId="{EEE3E65A-FD03-4C2B-B732-17AED8CB351C}" srcOrd="0" destOrd="0" presId="urn:microsoft.com/office/officeart/2008/layout/VerticalCurvedList"/>
    <dgm:cxn modelId="{94D22DCD-C782-4B2E-99B6-B1F871E6499F}" type="presParOf" srcId="{EEE3E65A-FD03-4C2B-B732-17AED8CB351C}" destId="{D581E409-9572-40DC-AAFC-C0C631953618}" srcOrd="0" destOrd="0" presId="urn:microsoft.com/office/officeart/2008/layout/VerticalCurvedList"/>
    <dgm:cxn modelId="{4119C743-25A8-4D24-8279-630DC1EAFD6F}" type="presParOf" srcId="{EEE3E65A-FD03-4C2B-B732-17AED8CB351C}" destId="{F604377A-57DE-46BA-8543-58F7044E8FE2}" srcOrd="1" destOrd="0" presId="urn:microsoft.com/office/officeart/2008/layout/VerticalCurvedList"/>
    <dgm:cxn modelId="{CAD7915A-D706-48DD-A1CC-53E3F261788F}" type="presParOf" srcId="{EEE3E65A-FD03-4C2B-B732-17AED8CB351C}" destId="{9FF3A01E-FDBA-48A7-9DC0-E4631C315864}" srcOrd="2" destOrd="0" presId="urn:microsoft.com/office/officeart/2008/layout/VerticalCurvedList"/>
    <dgm:cxn modelId="{F51B75CC-5FFD-4699-8FB6-FE283E0A81DB}" type="presParOf" srcId="{EEE3E65A-FD03-4C2B-B732-17AED8CB351C}" destId="{A293AE94-D34A-4169-9A3F-23EBAA839450}" srcOrd="3" destOrd="0" presId="urn:microsoft.com/office/officeart/2008/layout/VerticalCurvedList"/>
    <dgm:cxn modelId="{830506B5-B699-4FCC-97D3-265FDD8DA6D2}" type="presParOf" srcId="{B47A2030-3612-478A-8F2A-8AF7240472CD}" destId="{07E63A4E-60C2-40DB-B028-85422FAAA0E2}" srcOrd="1" destOrd="0" presId="urn:microsoft.com/office/officeart/2008/layout/VerticalCurvedList"/>
    <dgm:cxn modelId="{3C01EC8A-6E92-410A-BF95-019A3B87D9C7}" type="presParOf" srcId="{B47A2030-3612-478A-8F2A-8AF7240472CD}" destId="{945C7118-DFBA-4633-AAD8-2F826A32BC34}" srcOrd="2" destOrd="0" presId="urn:microsoft.com/office/officeart/2008/layout/VerticalCurvedList"/>
    <dgm:cxn modelId="{9ABEE70B-9B1F-479A-BDDF-2ACCA1D56632}" type="presParOf" srcId="{945C7118-DFBA-4633-AAD8-2F826A32BC34}" destId="{84052986-429D-4D37-9DFC-D49F8DDFCE26}" srcOrd="0" destOrd="0" presId="urn:microsoft.com/office/officeart/2008/layout/VerticalCurvedList"/>
    <dgm:cxn modelId="{BF771081-AA0B-429C-952A-BDEC2C87AA98}" type="presParOf" srcId="{B47A2030-3612-478A-8F2A-8AF7240472CD}" destId="{E6853281-69C9-40E6-BF04-DA4CAA2003F2}" srcOrd="3" destOrd="0" presId="urn:microsoft.com/office/officeart/2008/layout/VerticalCurvedList"/>
    <dgm:cxn modelId="{A3BDDB0B-08AB-43C7-A390-D732CF7C53A4}" type="presParOf" srcId="{B47A2030-3612-478A-8F2A-8AF7240472CD}" destId="{40219D0F-9CC6-49A4-822D-96FEE3CF7636}" srcOrd="4" destOrd="0" presId="urn:microsoft.com/office/officeart/2008/layout/VerticalCurvedList"/>
    <dgm:cxn modelId="{4CE2C60E-CFDC-45D9-A7FD-9A7AEA10F861}" type="presParOf" srcId="{40219D0F-9CC6-49A4-822D-96FEE3CF7636}" destId="{D96F6E25-8EBF-4BDA-8DDC-3D1C47BFAD43}" srcOrd="0" destOrd="0" presId="urn:microsoft.com/office/officeart/2008/layout/VerticalCurvedList"/>
    <dgm:cxn modelId="{B02723C8-869A-420B-A56C-A96F230F3C9B}" type="presParOf" srcId="{B47A2030-3612-478A-8F2A-8AF7240472CD}" destId="{A959F6FE-1EF4-41EB-AF22-661862707D7D}" srcOrd="5" destOrd="0" presId="urn:microsoft.com/office/officeart/2008/layout/VerticalCurvedList"/>
    <dgm:cxn modelId="{28F36899-4867-4200-A367-5FFC47B583D6}" type="presParOf" srcId="{B47A2030-3612-478A-8F2A-8AF7240472CD}" destId="{1E8F9E05-5052-4E56-B884-A95279754BEF}" srcOrd="6" destOrd="0" presId="urn:microsoft.com/office/officeart/2008/layout/VerticalCurvedList"/>
    <dgm:cxn modelId="{0CA33EB3-0829-44F7-BBC7-5A8B0D6B28D9}" type="presParOf" srcId="{1E8F9E05-5052-4E56-B884-A95279754BEF}" destId="{90B88B8B-B169-440D-A632-140D8B35D732}" srcOrd="0" destOrd="0" presId="urn:microsoft.com/office/officeart/2008/layout/VerticalCurvedList"/>
    <dgm:cxn modelId="{62D94B34-22E8-4E65-A94E-13CCA032ED77}" type="presParOf" srcId="{B47A2030-3612-478A-8F2A-8AF7240472CD}" destId="{943D1629-801C-4C10-B695-E5A8ED39DB4E}" srcOrd="7" destOrd="0" presId="urn:microsoft.com/office/officeart/2008/layout/VerticalCurvedList"/>
    <dgm:cxn modelId="{3D61AEE0-6B4B-46ED-AD90-411C212E4EC7}" type="presParOf" srcId="{B47A2030-3612-478A-8F2A-8AF7240472CD}" destId="{29E1DF23-379E-4CAB-BC2F-CB3C71CB32B2}" srcOrd="8" destOrd="0" presId="urn:microsoft.com/office/officeart/2008/layout/VerticalCurvedList"/>
    <dgm:cxn modelId="{5299DE24-7555-48DE-8806-08951CFD4944}" type="presParOf" srcId="{29E1DF23-379E-4CAB-BC2F-CB3C71CB32B2}" destId="{5636956F-E11B-4790-AE6A-559A4720AB3B}" srcOrd="0" destOrd="0" presId="urn:microsoft.com/office/officeart/2008/layout/VerticalCurvedList"/>
    <dgm:cxn modelId="{0DB47EBD-249C-4B94-A654-ED9F4392B622}" type="presParOf" srcId="{B47A2030-3612-478A-8F2A-8AF7240472CD}" destId="{7C93AC4C-1F37-4C49-84E8-C5AE66DA8C44}" srcOrd="9" destOrd="0" presId="urn:microsoft.com/office/officeart/2008/layout/VerticalCurvedList"/>
    <dgm:cxn modelId="{BDD0E83D-C70E-4D76-8D78-FC025067B490}" type="presParOf" srcId="{B47A2030-3612-478A-8F2A-8AF7240472CD}" destId="{FFCD66A4-E911-4491-B52E-993229A5CF28}" srcOrd="10" destOrd="0" presId="urn:microsoft.com/office/officeart/2008/layout/VerticalCurvedList"/>
    <dgm:cxn modelId="{100FE8AD-F10F-4B84-8C68-09EFC2C7F1E9}" type="presParOf" srcId="{FFCD66A4-E911-4491-B52E-993229A5CF28}" destId="{382094A0-6652-4E40-BBAC-8650D04DF2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B62A57-AF5E-4AB8-8725-E1EB11FCF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2DE53-B61E-4158-9D44-FE66E1387903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ВСЕУКРАЇНСЬКИЙ НАУКОВО-ПРАКТИЧНИЙ ТЕМАТИЧНИЙ ВЕБІНАР «ТЕОРІЯ І ПРАКТИКА ПІДГОТОВКИ УЧНІВСЬКОЇ МОЛОДІ ДО ПІДПРИЄМНИЦЬКОЇ ДІЯЛЬНОСТІ» </a:t>
          </a:r>
          <a:endParaRPr lang="uk-UA" b="1" noProof="0" dirty="0">
            <a:solidFill>
              <a:schemeClr val="tx1"/>
            </a:solidFill>
          </a:endParaRPr>
        </a:p>
      </dgm:t>
    </dgm:pt>
    <dgm:pt modelId="{F188C540-1085-44E8-A494-3F955CCC782D}" type="parTrans" cxnId="{FC7662EE-5AA9-44BE-ACF0-BB082B92B640}">
      <dgm:prSet/>
      <dgm:spPr/>
      <dgm:t>
        <a:bodyPr/>
        <a:lstStyle/>
        <a:p>
          <a:endParaRPr lang="ru-RU"/>
        </a:p>
      </dgm:t>
    </dgm:pt>
    <dgm:pt modelId="{1124AE7E-34B8-43DB-9312-6FC11123B5EB}" type="sibTrans" cxnId="{FC7662EE-5AA9-44BE-ACF0-BB082B92B640}">
      <dgm:prSet/>
      <dgm:spPr/>
      <dgm:t>
        <a:bodyPr/>
        <a:lstStyle/>
        <a:p>
          <a:endParaRPr lang="ru-RU"/>
        </a:p>
      </dgm:t>
    </dgm:pt>
    <dgm:pt modelId="{187298B8-DBD8-4341-80CC-BD5BD146BEF0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ВСЕУКРАЇНСЬКИЙ ВЕБІНАР «ФОРМУВАННЯ ГОТОВНОСТІ УЧНІВ ЗАКЛАДІВ ПРОФЕСІЙНОЇ (ПРОФЕСІЙНО-ТЕХНІЧНОЇ) ОСВІТИ ДО ПІДПРИЄМНИЦЬКОЇ ДІЯЛЬНОСТІ: ПРАКТИЧНИЙ ДОСВІД»</a:t>
          </a:r>
          <a:endParaRPr lang="uk-UA" b="1" noProof="0" dirty="0" smtClean="0">
            <a:solidFill>
              <a:schemeClr val="tx1"/>
            </a:solidFill>
          </a:endParaRPr>
        </a:p>
      </dgm:t>
    </dgm:pt>
    <dgm:pt modelId="{4FA44B3E-6A92-493D-9027-A1BB1DCA393F}" type="parTrans" cxnId="{80FDE0E6-1607-4D67-938A-6D941193B063}">
      <dgm:prSet/>
      <dgm:spPr/>
      <dgm:t>
        <a:bodyPr/>
        <a:lstStyle/>
        <a:p>
          <a:endParaRPr lang="ru-RU"/>
        </a:p>
      </dgm:t>
    </dgm:pt>
    <dgm:pt modelId="{571EBC5C-996D-4C74-9498-F8BC3DC1A1C3}" type="sibTrans" cxnId="{80FDE0E6-1607-4D67-938A-6D941193B063}">
      <dgm:prSet/>
      <dgm:spPr/>
      <dgm:t>
        <a:bodyPr/>
        <a:lstStyle/>
        <a:p>
          <a:endParaRPr lang="ru-RU"/>
        </a:p>
      </dgm:t>
    </dgm:pt>
    <dgm:pt modelId="{0CB544A1-BD6B-426E-9325-95CE260A2D02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ВЕБІНАР «СУЧАСНА МОДЕЛЬ ПІДГОТОВКИ МАЙБУТНІХ КВАЛІФІКОВАНИХ РОБІТНИКІВ ДО ПІДПРИЄМНИЦЬКОЇ ДІЯЛЬНОСТІ»</a:t>
          </a:r>
          <a:endParaRPr lang="uk-UA" b="1" noProof="0" dirty="0">
            <a:solidFill>
              <a:schemeClr val="tx1"/>
            </a:solidFill>
          </a:endParaRPr>
        </a:p>
      </dgm:t>
    </dgm:pt>
    <dgm:pt modelId="{DBF937FA-78C1-4B46-BCB0-8CA408D933C3}" type="parTrans" cxnId="{D2C75AF7-8B2F-4203-B076-713C20FE96CB}">
      <dgm:prSet/>
      <dgm:spPr/>
      <dgm:t>
        <a:bodyPr/>
        <a:lstStyle/>
        <a:p>
          <a:endParaRPr lang="ru-RU"/>
        </a:p>
      </dgm:t>
    </dgm:pt>
    <dgm:pt modelId="{44F695D1-3B60-4026-ABE4-E5D9193E1522}" type="sibTrans" cxnId="{D2C75AF7-8B2F-4203-B076-713C20FE96CB}">
      <dgm:prSet/>
      <dgm:spPr/>
      <dgm:t>
        <a:bodyPr/>
        <a:lstStyle/>
        <a:p>
          <a:endParaRPr lang="ru-RU"/>
        </a:p>
      </dgm:t>
    </dgm:pt>
    <dgm:pt modelId="{209AEF84-9D3C-44A8-9C8B-A9026781C8AA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ВЕБІНАР «ВИЗНАЧЕННЯ РІВНЯ ГОТОВНОСТІ ІННОВАЦІЙНОЇ ПЕДАГОГІЧНОЇ РОЗРОБКИ»</a:t>
          </a:r>
          <a:endParaRPr lang="uk-UA" b="1" noProof="0" dirty="0">
            <a:solidFill>
              <a:schemeClr val="tx1"/>
            </a:solidFill>
          </a:endParaRPr>
        </a:p>
      </dgm:t>
    </dgm:pt>
    <dgm:pt modelId="{711517A9-CB41-4D85-9561-FDA700C4A2BB}" type="parTrans" cxnId="{5DEA9E64-E965-413C-AD16-653C2BE49624}">
      <dgm:prSet/>
      <dgm:spPr/>
      <dgm:t>
        <a:bodyPr/>
        <a:lstStyle/>
        <a:p>
          <a:endParaRPr lang="ru-RU"/>
        </a:p>
      </dgm:t>
    </dgm:pt>
    <dgm:pt modelId="{9A2D769E-B02B-4428-B81C-F4A3BF2A2A50}" type="sibTrans" cxnId="{5DEA9E64-E965-413C-AD16-653C2BE49624}">
      <dgm:prSet/>
      <dgm:spPr/>
      <dgm:t>
        <a:bodyPr/>
        <a:lstStyle/>
        <a:p>
          <a:endParaRPr lang="ru-RU"/>
        </a:p>
      </dgm:t>
    </dgm:pt>
    <dgm:pt modelId="{3330439B-30B8-4CBB-B209-1EC624920444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ВСЕУКРАЇНСЬКИЙ ОНЛАЙН-КРУГЛИЙ СТІЛ «ПЕДАГОГІЧНІ УМОВИ ФОРМУВАННЯ ПІДПРИЄМНИЦЬКОЇ КОМПЕТЕНТНОСТІ МАЙБУТНІХ КВАЛІФІКОВАНИХ РОБІТНИКІВ» </a:t>
          </a:r>
          <a:endParaRPr lang="uk-UA" b="1" noProof="0" dirty="0">
            <a:solidFill>
              <a:schemeClr val="tx1"/>
            </a:solidFill>
          </a:endParaRPr>
        </a:p>
      </dgm:t>
    </dgm:pt>
    <dgm:pt modelId="{F57BD2D1-FDE0-4040-AD01-07EE59BDAFF8}" type="parTrans" cxnId="{942FD065-0557-40FA-B845-3D60CF8299D6}">
      <dgm:prSet/>
      <dgm:spPr/>
      <dgm:t>
        <a:bodyPr/>
        <a:lstStyle/>
        <a:p>
          <a:endParaRPr lang="ru-RU"/>
        </a:p>
      </dgm:t>
    </dgm:pt>
    <dgm:pt modelId="{857EDD73-AA4C-4341-B13A-3DBEA168597C}" type="sibTrans" cxnId="{942FD065-0557-40FA-B845-3D60CF8299D6}">
      <dgm:prSet/>
      <dgm:spPr/>
      <dgm:t>
        <a:bodyPr/>
        <a:lstStyle/>
        <a:p>
          <a:endParaRPr lang="ru-RU"/>
        </a:p>
      </dgm:t>
    </dgm:pt>
    <dgm:pt modelId="{C4370B7C-407B-45C9-AA13-8827F9B1F8C9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ВЕБІНАР «МЕТОДИКА ПІДГОТОВКИ МОЛОДІ ДО ПІДПРИЄМНИЦЬКОЇ ДІЯЛЬНОСТІ»</a:t>
          </a:r>
          <a:endParaRPr lang="uk-UA" b="1" noProof="0" dirty="0">
            <a:solidFill>
              <a:schemeClr val="tx1"/>
            </a:solidFill>
          </a:endParaRPr>
        </a:p>
      </dgm:t>
    </dgm:pt>
    <dgm:pt modelId="{C1B3635E-A1CA-408F-9518-8317B274C379}" type="parTrans" cxnId="{8C707423-2F64-40EE-B969-64EFC54ABE1C}">
      <dgm:prSet/>
      <dgm:spPr/>
      <dgm:t>
        <a:bodyPr/>
        <a:lstStyle/>
        <a:p>
          <a:endParaRPr lang="ru-RU"/>
        </a:p>
      </dgm:t>
    </dgm:pt>
    <dgm:pt modelId="{24E898C3-82F4-40B5-B22B-F5B4518BF224}" type="sibTrans" cxnId="{8C707423-2F64-40EE-B969-64EFC54ABE1C}">
      <dgm:prSet/>
      <dgm:spPr/>
      <dgm:t>
        <a:bodyPr/>
        <a:lstStyle/>
        <a:p>
          <a:endParaRPr lang="ru-RU"/>
        </a:p>
      </dgm:t>
    </dgm:pt>
    <dgm:pt modelId="{6A393B5B-A72B-4FB6-9FF7-79F9FB1A508C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ВЕБІНАР «ЗМІСТ І ФОРМИ ПІДГОТОВКИ МАЙБУТНІХ ФАХІВЦІВ ДО ПІДПРИЄМНИЦЬКОЇ ДІЯЛЬНОСТІ»</a:t>
          </a:r>
        </a:p>
        <a:p>
          <a:r>
            <a:rPr lang="uk-UA" b="1" dirty="0" smtClean="0">
              <a:solidFill>
                <a:schemeClr val="tx1"/>
              </a:solidFill>
            </a:rPr>
            <a:t>ВЕБІНАР «ТЕХНОЛОГІЯ РОЗВИТКУ ДІЛОВОЇ АКТИВНОСТІ МАЙБУТНІХ КВАЛІФІКОВАНИХ РОБІТНИКІВ»  </a:t>
          </a:r>
          <a:endParaRPr lang="uk-UA" b="1" noProof="0" dirty="0">
            <a:solidFill>
              <a:schemeClr val="tx1"/>
            </a:solidFill>
          </a:endParaRPr>
        </a:p>
      </dgm:t>
    </dgm:pt>
    <dgm:pt modelId="{8555CECC-2629-420A-82B9-28B9BF5471C6}" type="parTrans" cxnId="{B390241F-5E90-494D-A0B5-A2787C02ECA7}">
      <dgm:prSet/>
      <dgm:spPr/>
      <dgm:t>
        <a:bodyPr/>
        <a:lstStyle/>
        <a:p>
          <a:endParaRPr lang="ru-RU"/>
        </a:p>
      </dgm:t>
    </dgm:pt>
    <dgm:pt modelId="{B7184990-B31C-42BE-9079-B7325FB8CD67}" type="sibTrans" cxnId="{B390241F-5E90-494D-A0B5-A2787C02ECA7}">
      <dgm:prSet/>
      <dgm:spPr/>
      <dgm:t>
        <a:bodyPr/>
        <a:lstStyle/>
        <a:p>
          <a:endParaRPr lang="ru-RU"/>
        </a:p>
      </dgm:t>
    </dgm:pt>
    <dgm:pt modelId="{9D6F7078-78F3-4D07-BFE0-E427871E0BC4}" type="pres">
      <dgm:prSet presAssocID="{E6B62A57-AF5E-4AB8-8725-E1EB11FCF297}" presName="Name0" presStyleCnt="0">
        <dgm:presLayoutVars>
          <dgm:chMax val="7"/>
          <dgm:chPref val="7"/>
          <dgm:dir/>
        </dgm:presLayoutVars>
      </dgm:prSet>
      <dgm:spPr/>
    </dgm:pt>
    <dgm:pt modelId="{B47A2030-3612-478A-8F2A-8AF7240472CD}" type="pres">
      <dgm:prSet presAssocID="{E6B62A57-AF5E-4AB8-8725-E1EB11FCF297}" presName="Name1" presStyleCnt="0"/>
      <dgm:spPr/>
    </dgm:pt>
    <dgm:pt modelId="{EEE3E65A-FD03-4C2B-B732-17AED8CB351C}" type="pres">
      <dgm:prSet presAssocID="{E6B62A57-AF5E-4AB8-8725-E1EB11FCF297}" presName="cycle" presStyleCnt="0"/>
      <dgm:spPr/>
    </dgm:pt>
    <dgm:pt modelId="{D581E409-9572-40DC-AAFC-C0C631953618}" type="pres">
      <dgm:prSet presAssocID="{E6B62A57-AF5E-4AB8-8725-E1EB11FCF297}" presName="srcNode" presStyleLbl="node1" presStyleIdx="0" presStyleCnt="7"/>
      <dgm:spPr/>
    </dgm:pt>
    <dgm:pt modelId="{F604377A-57DE-46BA-8543-58F7044E8FE2}" type="pres">
      <dgm:prSet presAssocID="{E6B62A57-AF5E-4AB8-8725-E1EB11FCF297}" presName="conn" presStyleLbl="parChTrans1D2" presStyleIdx="0" presStyleCnt="1"/>
      <dgm:spPr/>
    </dgm:pt>
    <dgm:pt modelId="{9FF3A01E-FDBA-48A7-9DC0-E4631C315864}" type="pres">
      <dgm:prSet presAssocID="{E6B62A57-AF5E-4AB8-8725-E1EB11FCF297}" presName="extraNode" presStyleLbl="node1" presStyleIdx="0" presStyleCnt="7"/>
      <dgm:spPr/>
    </dgm:pt>
    <dgm:pt modelId="{A293AE94-D34A-4169-9A3F-23EBAA839450}" type="pres">
      <dgm:prSet presAssocID="{E6B62A57-AF5E-4AB8-8725-E1EB11FCF297}" presName="dstNode" presStyleLbl="node1" presStyleIdx="0" presStyleCnt="7"/>
      <dgm:spPr/>
    </dgm:pt>
    <dgm:pt modelId="{07E63A4E-60C2-40DB-B028-85422FAAA0E2}" type="pres">
      <dgm:prSet presAssocID="{84A2DE53-B61E-4158-9D44-FE66E138790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C7118-DFBA-4633-AAD8-2F826A32BC34}" type="pres">
      <dgm:prSet presAssocID="{84A2DE53-B61E-4158-9D44-FE66E1387903}" presName="accent_1" presStyleCnt="0"/>
      <dgm:spPr/>
    </dgm:pt>
    <dgm:pt modelId="{84052986-429D-4D37-9DFC-D49F8DDFCE26}" type="pres">
      <dgm:prSet presAssocID="{84A2DE53-B61E-4158-9D44-FE66E1387903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853281-69C9-40E6-BF04-DA4CAA2003F2}" type="pres">
      <dgm:prSet presAssocID="{3330439B-30B8-4CBB-B209-1EC62492044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19D0F-9CC6-49A4-822D-96FEE3CF7636}" type="pres">
      <dgm:prSet presAssocID="{3330439B-30B8-4CBB-B209-1EC624920444}" presName="accent_2" presStyleCnt="0"/>
      <dgm:spPr/>
    </dgm:pt>
    <dgm:pt modelId="{D96F6E25-8EBF-4BDA-8DDC-3D1C47BFAD43}" type="pres">
      <dgm:prSet presAssocID="{3330439B-30B8-4CBB-B209-1EC624920444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59F6FE-1EF4-41EB-AF22-661862707D7D}" type="pres">
      <dgm:prSet presAssocID="{187298B8-DBD8-4341-80CC-BD5BD146BEF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F9E05-5052-4E56-B884-A95279754BEF}" type="pres">
      <dgm:prSet presAssocID="{187298B8-DBD8-4341-80CC-BD5BD146BEF0}" presName="accent_3" presStyleCnt="0"/>
      <dgm:spPr/>
    </dgm:pt>
    <dgm:pt modelId="{90B88B8B-B169-440D-A632-140D8B35D732}" type="pres">
      <dgm:prSet presAssocID="{187298B8-DBD8-4341-80CC-BD5BD146BEF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3D1629-801C-4C10-B695-E5A8ED39DB4E}" type="pres">
      <dgm:prSet presAssocID="{209AEF84-9D3C-44A8-9C8B-A9026781C8AA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1DF23-379E-4CAB-BC2F-CB3C71CB32B2}" type="pres">
      <dgm:prSet presAssocID="{209AEF84-9D3C-44A8-9C8B-A9026781C8AA}" presName="accent_4" presStyleCnt="0"/>
      <dgm:spPr/>
    </dgm:pt>
    <dgm:pt modelId="{5636956F-E11B-4790-AE6A-559A4720AB3B}" type="pres">
      <dgm:prSet presAssocID="{209AEF84-9D3C-44A8-9C8B-A9026781C8AA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C93AC4C-1F37-4C49-84E8-C5AE66DA8C44}" type="pres">
      <dgm:prSet presAssocID="{0CB544A1-BD6B-426E-9325-95CE260A2D0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D66A4-E911-4491-B52E-993229A5CF28}" type="pres">
      <dgm:prSet presAssocID="{0CB544A1-BD6B-426E-9325-95CE260A2D02}" presName="accent_5" presStyleCnt="0"/>
      <dgm:spPr/>
    </dgm:pt>
    <dgm:pt modelId="{382094A0-6652-4E40-BBAC-8650D04DF2F0}" type="pres">
      <dgm:prSet presAssocID="{0CB544A1-BD6B-426E-9325-95CE260A2D0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5D4ED6F-12BF-48A7-A977-89EA0AEBFF73}" type="pres">
      <dgm:prSet presAssocID="{C4370B7C-407B-45C9-AA13-8827F9B1F8C9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564414-11B6-4E3C-AA73-132EF1FC62CA}" type="pres">
      <dgm:prSet presAssocID="{C4370B7C-407B-45C9-AA13-8827F9B1F8C9}" presName="accent_6" presStyleCnt="0"/>
      <dgm:spPr/>
    </dgm:pt>
    <dgm:pt modelId="{E66D0228-5B9C-4A99-8A52-F49E36DAA119}" type="pres">
      <dgm:prSet presAssocID="{C4370B7C-407B-45C9-AA13-8827F9B1F8C9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46C3B04-73D8-4CC0-975B-AEB60AC7D5F6}" type="pres">
      <dgm:prSet presAssocID="{6A393B5B-A72B-4FB6-9FF7-79F9FB1A508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4EBEF-ED94-4F30-9B30-9EBD9A465113}" type="pres">
      <dgm:prSet presAssocID="{6A393B5B-A72B-4FB6-9FF7-79F9FB1A508C}" presName="accent_7" presStyleCnt="0"/>
      <dgm:spPr/>
    </dgm:pt>
    <dgm:pt modelId="{92F815DA-D152-46A7-9BA0-075CAE591730}" type="pres">
      <dgm:prSet presAssocID="{6A393B5B-A72B-4FB6-9FF7-79F9FB1A508C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0FDE0E6-1607-4D67-938A-6D941193B063}" srcId="{E6B62A57-AF5E-4AB8-8725-E1EB11FCF297}" destId="{187298B8-DBD8-4341-80CC-BD5BD146BEF0}" srcOrd="2" destOrd="0" parTransId="{4FA44B3E-6A92-493D-9027-A1BB1DCA393F}" sibTransId="{571EBC5C-996D-4C74-9498-F8BC3DC1A1C3}"/>
    <dgm:cxn modelId="{1830707A-C387-4FF8-85B7-B2E0CCCE8883}" type="presOf" srcId="{C4370B7C-407B-45C9-AA13-8827F9B1F8C9}" destId="{B5D4ED6F-12BF-48A7-A977-89EA0AEBFF73}" srcOrd="0" destOrd="0" presId="urn:microsoft.com/office/officeart/2008/layout/VerticalCurvedList"/>
    <dgm:cxn modelId="{942FD065-0557-40FA-B845-3D60CF8299D6}" srcId="{E6B62A57-AF5E-4AB8-8725-E1EB11FCF297}" destId="{3330439B-30B8-4CBB-B209-1EC624920444}" srcOrd="1" destOrd="0" parTransId="{F57BD2D1-FDE0-4040-AD01-07EE59BDAFF8}" sibTransId="{857EDD73-AA4C-4341-B13A-3DBEA168597C}"/>
    <dgm:cxn modelId="{2319A887-B2B3-4666-A316-A664EDF08D17}" type="presOf" srcId="{1124AE7E-34B8-43DB-9312-6FC11123B5EB}" destId="{F604377A-57DE-46BA-8543-58F7044E8FE2}" srcOrd="0" destOrd="0" presId="urn:microsoft.com/office/officeart/2008/layout/VerticalCurvedList"/>
    <dgm:cxn modelId="{5E7E2ACC-D95E-4939-9292-D204702E07B1}" type="presOf" srcId="{6A393B5B-A72B-4FB6-9FF7-79F9FB1A508C}" destId="{E46C3B04-73D8-4CC0-975B-AEB60AC7D5F6}" srcOrd="0" destOrd="0" presId="urn:microsoft.com/office/officeart/2008/layout/VerticalCurvedList"/>
    <dgm:cxn modelId="{FC7662EE-5AA9-44BE-ACF0-BB082B92B640}" srcId="{E6B62A57-AF5E-4AB8-8725-E1EB11FCF297}" destId="{84A2DE53-B61E-4158-9D44-FE66E1387903}" srcOrd="0" destOrd="0" parTransId="{F188C540-1085-44E8-A494-3F955CCC782D}" sibTransId="{1124AE7E-34B8-43DB-9312-6FC11123B5EB}"/>
    <dgm:cxn modelId="{B390241F-5E90-494D-A0B5-A2787C02ECA7}" srcId="{E6B62A57-AF5E-4AB8-8725-E1EB11FCF297}" destId="{6A393B5B-A72B-4FB6-9FF7-79F9FB1A508C}" srcOrd="6" destOrd="0" parTransId="{8555CECC-2629-420A-82B9-28B9BF5471C6}" sibTransId="{B7184990-B31C-42BE-9079-B7325FB8CD67}"/>
    <dgm:cxn modelId="{CAE9E8E3-B35F-4AC3-B43F-0A920BAD1151}" type="presOf" srcId="{3330439B-30B8-4CBB-B209-1EC624920444}" destId="{E6853281-69C9-40E6-BF04-DA4CAA2003F2}" srcOrd="0" destOrd="0" presId="urn:microsoft.com/office/officeart/2008/layout/VerticalCurvedList"/>
    <dgm:cxn modelId="{01EF5249-1F95-4965-9206-4DC795EF8029}" type="presOf" srcId="{84A2DE53-B61E-4158-9D44-FE66E1387903}" destId="{07E63A4E-60C2-40DB-B028-85422FAAA0E2}" srcOrd="0" destOrd="0" presId="urn:microsoft.com/office/officeart/2008/layout/VerticalCurvedList"/>
    <dgm:cxn modelId="{090B1126-5028-42D3-8D5A-3B250D072225}" type="presOf" srcId="{209AEF84-9D3C-44A8-9C8B-A9026781C8AA}" destId="{943D1629-801C-4C10-B695-E5A8ED39DB4E}" srcOrd="0" destOrd="0" presId="urn:microsoft.com/office/officeart/2008/layout/VerticalCurvedList"/>
    <dgm:cxn modelId="{9D736217-F7B7-4FC9-8FD0-CA8610C8BF77}" type="presOf" srcId="{0CB544A1-BD6B-426E-9325-95CE260A2D02}" destId="{7C93AC4C-1F37-4C49-84E8-C5AE66DA8C44}" srcOrd="0" destOrd="0" presId="urn:microsoft.com/office/officeart/2008/layout/VerticalCurvedList"/>
    <dgm:cxn modelId="{B8EE42B0-4734-4937-927D-96B10C089557}" type="presOf" srcId="{E6B62A57-AF5E-4AB8-8725-E1EB11FCF297}" destId="{9D6F7078-78F3-4D07-BFE0-E427871E0BC4}" srcOrd="0" destOrd="0" presId="urn:microsoft.com/office/officeart/2008/layout/VerticalCurvedList"/>
    <dgm:cxn modelId="{8C707423-2F64-40EE-B969-64EFC54ABE1C}" srcId="{E6B62A57-AF5E-4AB8-8725-E1EB11FCF297}" destId="{C4370B7C-407B-45C9-AA13-8827F9B1F8C9}" srcOrd="5" destOrd="0" parTransId="{C1B3635E-A1CA-408F-9518-8317B274C379}" sibTransId="{24E898C3-82F4-40B5-B22B-F5B4518BF224}"/>
    <dgm:cxn modelId="{9D2F4FC5-E076-4726-BBA0-8C8E0F72A154}" type="presOf" srcId="{187298B8-DBD8-4341-80CC-BD5BD146BEF0}" destId="{A959F6FE-1EF4-41EB-AF22-661862707D7D}" srcOrd="0" destOrd="0" presId="urn:microsoft.com/office/officeart/2008/layout/VerticalCurvedList"/>
    <dgm:cxn modelId="{D2C75AF7-8B2F-4203-B076-713C20FE96CB}" srcId="{E6B62A57-AF5E-4AB8-8725-E1EB11FCF297}" destId="{0CB544A1-BD6B-426E-9325-95CE260A2D02}" srcOrd="4" destOrd="0" parTransId="{DBF937FA-78C1-4B46-BCB0-8CA408D933C3}" sibTransId="{44F695D1-3B60-4026-ABE4-E5D9193E1522}"/>
    <dgm:cxn modelId="{5DEA9E64-E965-413C-AD16-653C2BE49624}" srcId="{E6B62A57-AF5E-4AB8-8725-E1EB11FCF297}" destId="{209AEF84-9D3C-44A8-9C8B-A9026781C8AA}" srcOrd="3" destOrd="0" parTransId="{711517A9-CB41-4D85-9561-FDA700C4A2BB}" sibTransId="{9A2D769E-B02B-4428-B81C-F4A3BF2A2A50}"/>
    <dgm:cxn modelId="{81442259-AADD-4E44-970D-A9D294A26093}" type="presParOf" srcId="{9D6F7078-78F3-4D07-BFE0-E427871E0BC4}" destId="{B47A2030-3612-478A-8F2A-8AF7240472CD}" srcOrd="0" destOrd="0" presId="urn:microsoft.com/office/officeart/2008/layout/VerticalCurvedList"/>
    <dgm:cxn modelId="{C0F674E1-795A-4610-9350-9C7E53223510}" type="presParOf" srcId="{B47A2030-3612-478A-8F2A-8AF7240472CD}" destId="{EEE3E65A-FD03-4C2B-B732-17AED8CB351C}" srcOrd="0" destOrd="0" presId="urn:microsoft.com/office/officeart/2008/layout/VerticalCurvedList"/>
    <dgm:cxn modelId="{94D22DCD-C782-4B2E-99B6-B1F871E6499F}" type="presParOf" srcId="{EEE3E65A-FD03-4C2B-B732-17AED8CB351C}" destId="{D581E409-9572-40DC-AAFC-C0C631953618}" srcOrd="0" destOrd="0" presId="urn:microsoft.com/office/officeart/2008/layout/VerticalCurvedList"/>
    <dgm:cxn modelId="{4119C743-25A8-4D24-8279-630DC1EAFD6F}" type="presParOf" srcId="{EEE3E65A-FD03-4C2B-B732-17AED8CB351C}" destId="{F604377A-57DE-46BA-8543-58F7044E8FE2}" srcOrd="1" destOrd="0" presId="urn:microsoft.com/office/officeart/2008/layout/VerticalCurvedList"/>
    <dgm:cxn modelId="{CAD7915A-D706-48DD-A1CC-53E3F261788F}" type="presParOf" srcId="{EEE3E65A-FD03-4C2B-B732-17AED8CB351C}" destId="{9FF3A01E-FDBA-48A7-9DC0-E4631C315864}" srcOrd="2" destOrd="0" presId="urn:microsoft.com/office/officeart/2008/layout/VerticalCurvedList"/>
    <dgm:cxn modelId="{F51B75CC-5FFD-4699-8FB6-FE283E0A81DB}" type="presParOf" srcId="{EEE3E65A-FD03-4C2B-B732-17AED8CB351C}" destId="{A293AE94-D34A-4169-9A3F-23EBAA839450}" srcOrd="3" destOrd="0" presId="urn:microsoft.com/office/officeart/2008/layout/VerticalCurvedList"/>
    <dgm:cxn modelId="{830506B5-B699-4FCC-97D3-265FDD8DA6D2}" type="presParOf" srcId="{B47A2030-3612-478A-8F2A-8AF7240472CD}" destId="{07E63A4E-60C2-40DB-B028-85422FAAA0E2}" srcOrd="1" destOrd="0" presId="urn:microsoft.com/office/officeart/2008/layout/VerticalCurvedList"/>
    <dgm:cxn modelId="{3C01EC8A-6E92-410A-BF95-019A3B87D9C7}" type="presParOf" srcId="{B47A2030-3612-478A-8F2A-8AF7240472CD}" destId="{945C7118-DFBA-4633-AAD8-2F826A32BC34}" srcOrd="2" destOrd="0" presId="urn:microsoft.com/office/officeart/2008/layout/VerticalCurvedList"/>
    <dgm:cxn modelId="{9ABEE70B-9B1F-479A-BDDF-2ACCA1D56632}" type="presParOf" srcId="{945C7118-DFBA-4633-AAD8-2F826A32BC34}" destId="{84052986-429D-4D37-9DFC-D49F8DDFCE26}" srcOrd="0" destOrd="0" presId="urn:microsoft.com/office/officeart/2008/layout/VerticalCurvedList"/>
    <dgm:cxn modelId="{BF771081-AA0B-429C-952A-BDEC2C87AA98}" type="presParOf" srcId="{B47A2030-3612-478A-8F2A-8AF7240472CD}" destId="{E6853281-69C9-40E6-BF04-DA4CAA2003F2}" srcOrd="3" destOrd="0" presId="urn:microsoft.com/office/officeart/2008/layout/VerticalCurvedList"/>
    <dgm:cxn modelId="{A3BDDB0B-08AB-43C7-A390-D732CF7C53A4}" type="presParOf" srcId="{B47A2030-3612-478A-8F2A-8AF7240472CD}" destId="{40219D0F-9CC6-49A4-822D-96FEE3CF7636}" srcOrd="4" destOrd="0" presId="urn:microsoft.com/office/officeart/2008/layout/VerticalCurvedList"/>
    <dgm:cxn modelId="{4CE2C60E-CFDC-45D9-A7FD-9A7AEA10F861}" type="presParOf" srcId="{40219D0F-9CC6-49A4-822D-96FEE3CF7636}" destId="{D96F6E25-8EBF-4BDA-8DDC-3D1C47BFAD43}" srcOrd="0" destOrd="0" presId="urn:microsoft.com/office/officeart/2008/layout/VerticalCurvedList"/>
    <dgm:cxn modelId="{B02723C8-869A-420B-A56C-A96F230F3C9B}" type="presParOf" srcId="{B47A2030-3612-478A-8F2A-8AF7240472CD}" destId="{A959F6FE-1EF4-41EB-AF22-661862707D7D}" srcOrd="5" destOrd="0" presId="urn:microsoft.com/office/officeart/2008/layout/VerticalCurvedList"/>
    <dgm:cxn modelId="{28F36899-4867-4200-A367-5FFC47B583D6}" type="presParOf" srcId="{B47A2030-3612-478A-8F2A-8AF7240472CD}" destId="{1E8F9E05-5052-4E56-B884-A95279754BEF}" srcOrd="6" destOrd="0" presId="urn:microsoft.com/office/officeart/2008/layout/VerticalCurvedList"/>
    <dgm:cxn modelId="{0CA33EB3-0829-44F7-BBC7-5A8B0D6B28D9}" type="presParOf" srcId="{1E8F9E05-5052-4E56-B884-A95279754BEF}" destId="{90B88B8B-B169-440D-A632-140D8B35D732}" srcOrd="0" destOrd="0" presId="urn:microsoft.com/office/officeart/2008/layout/VerticalCurvedList"/>
    <dgm:cxn modelId="{62D94B34-22E8-4E65-A94E-13CCA032ED77}" type="presParOf" srcId="{B47A2030-3612-478A-8F2A-8AF7240472CD}" destId="{943D1629-801C-4C10-B695-E5A8ED39DB4E}" srcOrd="7" destOrd="0" presId="urn:microsoft.com/office/officeart/2008/layout/VerticalCurvedList"/>
    <dgm:cxn modelId="{3D61AEE0-6B4B-46ED-AD90-411C212E4EC7}" type="presParOf" srcId="{B47A2030-3612-478A-8F2A-8AF7240472CD}" destId="{29E1DF23-379E-4CAB-BC2F-CB3C71CB32B2}" srcOrd="8" destOrd="0" presId="urn:microsoft.com/office/officeart/2008/layout/VerticalCurvedList"/>
    <dgm:cxn modelId="{5299DE24-7555-48DE-8806-08951CFD4944}" type="presParOf" srcId="{29E1DF23-379E-4CAB-BC2F-CB3C71CB32B2}" destId="{5636956F-E11B-4790-AE6A-559A4720AB3B}" srcOrd="0" destOrd="0" presId="urn:microsoft.com/office/officeart/2008/layout/VerticalCurvedList"/>
    <dgm:cxn modelId="{0DB47EBD-249C-4B94-A654-ED9F4392B622}" type="presParOf" srcId="{B47A2030-3612-478A-8F2A-8AF7240472CD}" destId="{7C93AC4C-1F37-4C49-84E8-C5AE66DA8C44}" srcOrd="9" destOrd="0" presId="urn:microsoft.com/office/officeart/2008/layout/VerticalCurvedList"/>
    <dgm:cxn modelId="{BDD0E83D-C70E-4D76-8D78-FC025067B490}" type="presParOf" srcId="{B47A2030-3612-478A-8F2A-8AF7240472CD}" destId="{FFCD66A4-E911-4491-B52E-993229A5CF28}" srcOrd="10" destOrd="0" presId="urn:microsoft.com/office/officeart/2008/layout/VerticalCurvedList"/>
    <dgm:cxn modelId="{100FE8AD-F10F-4B84-8C68-09EFC2C7F1E9}" type="presParOf" srcId="{FFCD66A4-E911-4491-B52E-993229A5CF28}" destId="{382094A0-6652-4E40-BBAC-8650D04DF2F0}" srcOrd="0" destOrd="0" presId="urn:microsoft.com/office/officeart/2008/layout/VerticalCurvedList"/>
    <dgm:cxn modelId="{E7D28458-B56B-415A-BA6C-11A5807A757A}" type="presParOf" srcId="{B47A2030-3612-478A-8F2A-8AF7240472CD}" destId="{B5D4ED6F-12BF-48A7-A977-89EA0AEBFF73}" srcOrd="11" destOrd="0" presId="urn:microsoft.com/office/officeart/2008/layout/VerticalCurvedList"/>
    <dgm:cxn modelId="{F6E2A7A7-DC06-4090-92C3-30CE9F7459E7}" type="presParOf" srcId="{B47A2030-3612-478A-8F2A-8AF7240472CD}" destId="{51564414-11B6-4E3C-AA73-132EF1FC62CA}" srcOrd="12" destOrd="0" presId="urn:microsoft.com/office/officeart/2008/layout/VerticalCurvedList"/>
    <dgm:cxn modelId="{EB082551-6DF7-4565-A63A-A0EE5F08DA78}" type="presParOf" srcId="{51564414-11B6-4E3C-AA73-132EF1FC62CA}" destId="{E66D0228-5B9C-4A99-8A52-F49E36DAA119}" srcOrd="0" destOrd="0" presId="urn:microsoft.com/office/officeart/2008/layout/VerticalCurvedList"/>
    <dgm:cxn modelId="{4F4A2749-11F9-4743-8E8C-0695CEFBAF11}" type="presParOf" srcId="{B47A2030-3612-478A-8F2A-8AF7240472CD}" destId="{E46C3B04-73D8-4CC0-975B-AEB60AC7D5F6}" srcOrd="13" destOrd="0" presId="urn:microsoft.com/office/officeart/2008/layout/VerticalCurvedList"/>
    <dgm:cxn modelId="{242B1268-ED6E-4D8C-B3BC-FB51C0851654}" type="presParOf" srcId="{B47A2030-3612-478A-8F2A-8AF7240472CD}" destId="{AFA4EBEF-ED94-4F30-9B30-9EBD9A465113}" srcOrd="14" destOrd="0" presId="urn:microsoft.com/office/officeart/2008/layout/VerticalCurvedList"/>
    <dgm:cxn modelId="{564ACCC2-7490-46C2-A8A5-43C46D34C063}" type="presParOf" srcId="{AFA4EBEF-ED94-4F30-9B30-9EBD9A465113}" destId="{92F815DA-D152-46A7-9BA0-075CAE59173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B62A57-AF5E-4AB8-8725-E1EB11FCF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2DE53-B61E-4158-9D44-FE66E1387903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ВВЕДЕНО ДОДАТКОВІ НАВЧАЛЬНІ ДИСЦИПЛІНИ</a:t>
          </a:r>
        </a:p>
      </dgm:t>
    </dgm:pt>
    <dgm:pt modelId="{F188C540-1085-44E8-A494-3F955CCC782D}" type="parTrans" cxnId="{FC7662EE-5AA9-44BE-ACF0-BB082B92B640}">
      <dgm:prSet/>
      <dgm:spPr/>
      <dgm:t>
        <a:bodyPr/>
        <a:lstStyle/>
        <a:p>
          <a:endParaRPr lang="ru-RU"/>
        </a:p>
      </dgm:t>
    </dgm:pt>
    <dgm:pt modelId="{1124AE7E-34B8-43DB-9312-6FC11123B5EB}" type="sibTrans" cxnId="{FC7662EE-5AA9-44BE-ACF0-BB082B92B640}">
      <dgm:prSet/>
      <dgm:spPr/>
      <dgm:t>
        <a:bodyPr/>
        <a:lstStyle/>
        <a:p>
          <a:endParaRPr lang="ru-RU"/>
        </a:p>
      </dgm:t>
    </dgm:pt>
    <dgm:pt modelId="{187298B8-DBD8-4341-80CC-BD5BD146BEF0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ДО ОКРЕМИХ ТЕМ ВКЛЮЧЕНО ПИТАННЯ З ПІДПРИЄМНИЦТВА І ФІНАНСОВОЇ ГРАМОТНОСТІ</a:t>
          </a:r>
        </a:p>
      </dgm:t>
    </dgm:pt>
    <dgm:pt modelId="{4FA44B3E-6A92-493D-9027-A1BB1DCA393F}" type="parTrans" cxnId="{80FDE0E6-1607-4D67-938A-6D941193B063}">
      <dgm:prSet/>
      <dgm:spPr/>
      <dgm:t>
        <a:bodyPr/>
        <a:lstStyle/>
        <a:p>
          <a:endParaRPr lang="ru-RU"/>
        </a:p>
      </dgm:t>
    </dgm:pt>
    <dgm:pt modelId="{571EBC5C-996D-4C74-9498-F8BC3DC1A1C3}" type="sibTrans" cxnId="{80FDE0E6-1607-4D67-938A-6D941193B063}">
      <dgm:prSet/>
      <dgm:spPr/>
      <dgm:t>
        <a:bodyPr/>
        <a:lstStyle/>
        <a:p>
          <a:endParaRPr lang="ru-RU"/>
        </a:p>
      </dgm:t>
    </dgm:pt>
    <dgm:pt modelId="{0CB544A1-BD6B-426E-9325-95CE260A2D02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ПОЗАНАВЧАЛЬНА ДІЯЛЬНІСТЬ (ПСИХОЛОГІЧНІ СЛУЖБИ, ЦЕНТРИ КАР’ЄРИ, ФАКУЛЬТАТИВИ)</a:t>
          </a:r>
          <a:endParaRPr lang="uk-UA" noProof="0" dirty="0">
            <a:solidFill>
              <a:schemeClr val="tx1"/>
            </a:solidFill>
          </a:endParaRPr>
        </a:p>
      </dgm:t>
    </dgm:pt>
    <dgm:pt modelId="{DBF937FA-78C1-4B46-BCB0-8CA408D933C3}" type="parTrans" cxnId="{D2C75AF7-8B2F-4203-B076-713C20FE96CB}">
      <dgm:prSet/>
      <dgm:spPr/>
      <dgm:t>
        <a:bodyPr/>
        <a:lstStyle/>
        <a:p>
          <a:endParaRPr lang="ru-RU"/>
        </a:p>
      </dgm:t>
    </dgm:pt>
    <dgm:pt modelId="{44F695D1-3B60-4026-ABE4-E5D9193E1522}" type="sibTrans" cxnId="{D2C75AF7-8B2F-4203-B076-713C20FE96CB}">
      <dgm:prSet/>
      <dgm:spPr/>
      <dgm:t>
        <a:bodyPr/>
        <a:lstStyle/>
        <a:p>
          <a:endParaRPr lang="ru-RU"/>
        </a:p>
      </dgm:t>
    </dgm:pt>
    <dgm:pt modelId="{209AEF84-9D3C-44A8-9C8B-A9026781C8AA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ДО ОСВІТНІХ ПРОГРАМ ВКЛЮЧЕНО ПІДПРИЄМНИЦЬКУ КОМПЕТЕНТНІСТЬ</a:t>
          </a:r>
        </a:p>
        <a:p>
          <a:endParaRPr lang="uk-UA" b="1" noProof="0" dirty="0">
            <a:solidFill>
              <a:schemeClr val="tx1"/>
            </a:solidFill>
          </a:endParaRPr>
        </a:p>
      </dgm:t>
    </dgm:pt>
    <dgm:pt modelId="{711517A9-CB41-4D85-9561-FDA700C4A2BB}" type="parTrans" cxnId="{5DEA9E64-E965-413C-AD16-653C2BE49624}">
      <dgm:prSet/>
      <dgm:spPr/>
      <dgm:t>
        <a:bodyPr/>
        <a:lstStyle/>
        <a:p>
          <a:endParaRPr lang="ru-RU"/>
        </a:p>
      </dgm:t>
    </dgm:pt>
    <dgm:pt modelId="{9A2D769E-B02B-4428-B81C-F4A3BF2A2A50}" type="sibTrans" cxnId="{5DEA9E64-E965-413C-AD16-653C2BE49624}">
      <dgm:prSet/>
      <dgm:spPr/>
      <dgm:t>
        <a:bodyPr/>
        <a:lstStyle/>
        <a:p>
          <a:endParaRPr lang="ru-RU"/>
        </a:p>
      </dgm:t>
    </dgm:pt>
    <dgm:pt modelId="{3330439B-30B8-4CBB-B209-1EC624920444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ДО НАЯВНИХ НАВЧАЛЬНИХ ДИСЦИПЛІН ДОДАНО МОДУЛІ З </a:t>
          </a:r>
          <a:r>
            <a:rPr lang="uk-UA" b="1" noProof="0" dirty="0" smtClean="0">
              <a:solidFill>
                <a:schemeClr val="tx1"/>
              </a:solidFill>
            </a:rPr>
            <a:t>ПІДПРИЄМНИЦВА</a:t>
          </a:r>
          <a:endParaRPr lang="uk-UA" b="1" noProof="0" dirty="0">
            <a:solidFill>
              <a:schemeClr val="tx1"/>
            </a:solidFill>
          </a:endParaRPr>
        </a:p>
      </dgm:t>
    </dgm:pt>
    <dgm:pt modelId="{F57BD2D1-FDE0-4040-AD01-07EE59BDAFF8}" type="parTrans" cxnId="{942FD065-0557-40FA-B845-3D60CF8299D6}">
      <dgm:prSet/>
      <dgm:spPr/>
      <dgm:t>
        <a:bodyPr/>
        <a:lstStyle/>
        <a:p>
          <a:endParaRPr lang="ru-RU"/>
        </a:p>
      </dgm:t>
    </dgm:pt>
    <dgm:pt modelId="{857EDD73-AA4C-4341-B13A-3DBEA168597C}" type="sibTrans" cxnId="{942FD065-0557-40FA-B845-3D60CF8299D6}">
      <dgm:prSet/>
      <dgm:spPr/>
      <dgm:t>
        <a:bodyPr/>
        <a:lstStyle/>
        <a:p>
          <a:endParaRPr lang="ru-RU"/>
        </a:p>
      </dgm:t>
    </dgm:pt>
    <dgm:pt modelId="{D9EAE126-2224-4D59-AA30-F18FDB3AB8CC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СПІВПРАЦЯ З СОЦІАЛЬНИМИ ПАРТНЕРМИ (РОБОТОДАВЦІ, ГРОМАДСЬКІ ОРГАНІЗАЦІЇ, ФОНДИ, ОРГАНИ МІСЦЕВОГО САМОВРЯДУВАННЯ)</a:t>
          </a:r>
          <a:endParaRPr lang="uk-UA" b="1" noProof="0" dirty="0">
            <a:solidFill>
              <a:schemeClr val="tx1"/>
            </a:solidFill>
          </a:endParaRPr>
        </a:p>
      </dgm:t>
    </dgm:pt>
    <dgm:pt modelId="{C0A86425-99F4-42FB-A30D-8FC0EFC1F86A}" type="parTrans" cxnId="{0CA4D0CB-6ECA-430B-B084-F889BB0812E0}">
      <dgm:prSet/>
      <dgm:spPr/>
      <dgm:t>
        <a:bodyPr/>
        <a:lstStyle/>
        <a:p>
          <a:endParaRPr lang="ru-RU"/>
        </a:p>
      </dgm:t>
    </dgm:pt>
    <dgm:pt modelId="{7E6E417B-197C-496D-B6E6-665945055E81}" type="sibTrans" cxnId="{0CA4D0CB-6ECA-430B-B084-F889BB0812E0}">
      <dgm:prSet/>
      <dgm:spPr/>
      <dgm:t>
        <a:bodyPr/>
        <a:lstStyle/>
        <a:p>
          <a:endParaRPr lang="ru-RU"/>
        </a:p>
      </dgm:t>
    </dgm:pt>
    <dgm:pt modelId="{9D6F7078-78F3-4D07-BFE0-E427871E0BC4}" type="pres">
      <dgm:prSet presAssocID="{E6B62A57-AF5E-4AB8-8725-E1EB11FCF297}" presName="Name0" presStyleCnt="0">
        <dgm:presLayoutVars>
          <dgm:chMax val="7"/>
          <dgm:chPref val="7"/>
          <dgm:dir/>
        </dgm:presLayoutVars>
      </dgm:prSet>
      <dgm:spPr/>
    </dgm:pt>
    <dgm:pt modelId="{B47A2030-3612-478A-8F2A-8AF7240472CD}" type="pres">
      <dgm:prSet presAssocID="{E6B62A57-AF5E-4AB8-8725-E1EB11FCF297}" presName="Name1" presStyleCnt="0"/>
      <dgm:spPr/>
    </dgm:pt>
    <dgm:pt modelId="{EEE3E65A-FD03-4C2B-B732-17AED8CB351C}" type="pres">
      <dgm:prSet presAssocID="{E6B62A57-AF5E-4AB8-8725-E1EB11FCF297}" presName="cycle" presStyleCnt="0"/>
      <dgm:spPr/>
    </dgm:pt>
    <dgm:pt modelId="{D581E409-9572-40DC-AAFC-C0C631953618}" type="pres">
      <dgm:prSet presAssocID="{E6B62A57-AF5E-4AB8-8725-E1EB11FCF297}" presName="srcNode" presStyleLbl="node1" presStyleIdx="0" presStyleCnt="6"/>
      <dgm:spPr/>
    </dgm:pt>
    <dgm:pt modelId="{F604377A-57DE-46BA-8543-58F7044E8FE2}" type="pres">
      <dgm:prSet presAssocID="{E6B62A57-AF5E-4AB8-8725-E1EB11FCF297}" presName="conn" presStyleLbl="parChTrans1D2" presStyleIdx="0" presStyleCnt="1"/>
      <dgm:spPr/>
    </dgm:pt>
    <dgm:pt modelId="{9FF3A01E-FDBA-48A7-9DC0-E4631C315864}" type="pres">
      <dgm:prSet presAssocID="{E6B62A57-AF5E-4AB8-8725-E1EB11FCF297}" presName="extraNode" presStyleLbl="node1" presStyleIdx="0" presStyleCnt="6"/>
      <dgm:spPr/>
    </dgm:pt>
    <dgm:pt modelId="{A293AE94-D34A-4169-9A3F-23EBAA839450}" type="pres">
      <dgm:prSet presAssocID="{E6B62A57-AF5E-4AB8-8725-E1EB11FCF297}" presName="dstNode" presStyleLbl="node1" presStyleIdx="0" presStyleCnt="6"/>
      <dgm:spPr/>
    </dgm:pt>
    <dgm:pt modelId="{07E63A4E-60C2-40DB-B028-85422FAAA0E2}" type="pres">
      <dgm:prSet presAssocID="{84A2DE53-B61E-4158-9D44-FE66E1387903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C7118-DFBA-4633-AAD8-2F826A32BC34}" type="pres">
      <dgm:prSet presAssocID="{84A2DE53-B61E-4158-9D44-FE66E1387903}" presName="accent_1" presStyleCnt="0"/>
      <dgm:spPr/>
    </dgm:pt>
    <dgm:pt modelId="{84052986-429D-4D37-9DFC-D49F8DDFCE26}" type="pres">
      <dgm:prSet presAssocID="{84A2DE53-B61E-4158-9D44-FE66E1387903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853281-69C9-40E6-BF04-DA4CAA2003F2}" type="pres">
      <dgm:prSet presAssocID="{3330439B-30B8-4CBB-B209-1EC62492044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19D0F-9CC6-49A4-822D-96FEE3CF7636}" type="pres">
      <dgm:prSet presAssocID="{3330439B-30B8-4CBB-B209-1EC624920444}" presName="accent_2" presStyleCnt="0"/>
      <dgm:spPr/>
    </dgm:pt>
    <dgm:pt modelId="{D96F6E25-8EBF-4BDA-8DDC-3D1C47BFAD43}" type="pres">
      <dgm:prSet presAssocID="{3330439B-30B8-4CBB-B209-1EC624920444}" presName="accentRepeatNode" presStyleLbl="solidFgAcc1" presStyleIdx="1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59F6FE-1EF4-41EB-AF22-661862707D7D}" type="pres">
      <dgm:prSet presAssocID="{187298B8-DBD8-4341-80CC-BD5BD146BEF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F9E05-5052-4E56-B884-A95279754BEF}" type="pres">
      <dgm:prSet presAssocID="{187298B8-DBD8-4341-80CC-BD5BD146BEF0}" presName="accent_3" presStyleCnt="0"/>
      <dgm:spPr/>
    </dgm:pt>
    <dgm:pt modelId="{90B88B8B-B169-440D-A632-140D8B35D732}" type="pres">
      <dgm:prSet presAssocID="{187298B8-DBD8-4341-80CC-BD5BD146BEF0}" presName="accentRepeatNode" presStyleLbl="solidFgAcc1" presStyleIdx="2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3D1629-801C-4C10-B695-E5A8ED39DB4E}" type="pres">
      <dgm:prSet presAssocID="{209AEF84-9D3C-44A8-9C8B-A9026781C8AA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1DF23-379E-4CAB-BC2F-CB3C71CB32B2}" type="pres">
      <dgm:prSet presAssocID="{209AEF84-9D3C-44A8-9C8B-A9026781C8AA}" presName="accent_4" presStyleCnt="0"/>
      <dgm:spPr/>
    </dgm:pt>
    <dgm:pt modelId="{5636956F-E11B-4790-AE6A-559A4720AB3B}" type="pres">
      <dgm:prSet presAssocID="{209AEF84-9D3C-44A8-9C8B-A9026781C8AA}" presName="accentRepeatNode" presStyleLbl="solidFgAcc1" presStyleIdx="3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C93AC4C-1F37-4C49-84E8-C5AE66DA8C44}" type="pres">
      <dgm:prSet presAssocID="{0CB544A1-BD6B-426E-9325-95CE260A2D02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D66A4-E911-4491-B52E-993229A5CF28}" type="pres">
      <dgm:prSet presAssocID="{0CB544A1-BD6B-426E-9325-95CE260A2D02}" presName="accent_5" presStyleCnt="0"/>
      <dgm:spPr/>
    </dgm:pt>
    <dgm:pt modelId="{382094A0-6652-4E40-BBAC-8650D04DF2F0}" type="pres">
      <dgm:prSet presAssocID="{0CB544A1-BD6B-426E-9325-95CE260A2D02}" presName="accentRepeatNode" presStyleLbl="solidFgAcc1" presStyleIdx="4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E22320-ECC6-4C25-8A61-4C9CE6EEC176}" type="pres">
      <dgm:prSet presAssocID="{D9EAE126-2224-4D59-AA30-F18FDB3AB8CC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83F96-648D-4EFD-B532-8D115AC940F8}" type="pres">
      <dgm:prSet presAssocID="{D9EAE126-2224-4D59-AA30-F18FDB3AB8CC}" presName="accent_6" presStyleCnt="0"/>
      <dgm:spPr/>
    </dgm:pt>
    <dgm:pt modelId="{BB850FDA-DDBA-4572-8EAE-3D181025DC62}" type="pres">
      <dgm:prSet presAssocID="{D9EAE126-2224-4D59-AA30-F18FDB3AB8CC}" presName="accentRepeatNode" presStyleLbl="solidFgAcc1" presStyleIdx="5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D2C75AF7-8B2F-4203-B076-713C20FE96CB}" srcId="{E6B62A57-AF5E-4AB8-8725-E1EB11FCF297}" destId="{0CB544A1-BD6B-426E-9325-95CE260A2D02}" srcOrd="4" destOrd="0" parTransId="{DBF937FA-78C1-4B46-BCB0-8CA408D933C3}" sibTransId="{44F695D1-3B60-4026-ABE4-E5D9193E1522}"/>
    <dgm:cxn modelId="{FC7662EE-5AA9-44BE-ACF0-BB082B92B640}" srcId="{E6B62A57-AF5E-4AB8-8725-E1EB11FCF297}" destId="{84A2DE53-B61E-4158-9D44-FE66E1387903}" srcOrd="0" destOrd="0" parTransId="{F188C540-1085-44E8-A494-3F955CCC782D}" sibTransId="{1124AE7E-34B8-43DB-9312-6FC11123B5EB}"/>
    <dgm:cxn modelId="{0CA4D0CB-6ECA-430B-B084-F889BB0812E0}" srcId="{E6B62A57-AF5E-4AB8-8725-E1EB11FCF297}" destId="{D9EAE126-2224-4D59-AA30-F18FDB3AB8CC}" srcOrd="5" destOrd="0" parTransId="{C0A86425-99F4-42FB-A30D-8FC0EFC1F86A}" sibTransId="{7E6E417B-197C-496D-B6E6-665945055E81}"/>
    <dgm:cxn modelId="{9D2F4FC5-E076-4726-BBA0-8C8E0F72A154}" type="presOf" srcId="{187298B8-DBD8-4341-80CC-BD5BD146BEF0}" destId="{A959F6FE-1EF4-41EB-AF22-661862707D7D}" srcOrd="0" destOrd="0" presId="urn:microsoft.com/office/officeart/2008/layout/VerticalCurvedList"/>
    <dgm:cxn modelId="{2319A887-B2B3-4666-A316-A664EDF08D17}" type="presOf" srcId="{1124AE7E-34B8-43DB-9312-6FC11123B5EB}" destId="{F604377A-57DE-46BA-8543-58F7044E8FE2}" srcOrd="0" destOrd="0" presId="urn:microsoft.com/office/officeart/2008/layout/VerticalCurvedList"/>
    <dgm:cxn modelId="{090B1126-5028-42D3-8D5A-3B250D072225}" type="presOf" srcId="{209AEF84-9D3C-44A8-9C8B-A9026781C8AA}" destId="{943D1629-801C-4C10-B695-E5A8ED39DB4E}" srcOrd="0" destOrd="0" presId="urn:microsoft.com/office/officeart/2008/layout/VerticalCurvedList"/>
    <dgm:cxn modelId="{5DEA9E64-E965-413C-AD16-653C2BE49624}" srcId="{E6B62A57-AF5E-4AB8-8725-E1EB11FCF297}" destId="{209AEF84-9D3C-44A8-9C8B-A9026781C8AA}" srcOrd="3" destOrd="0" parTransId="{711517A9-CB41-4D85-9561-FDA700C4A2BB}" sibTransId="{9A2D769E-B02B-4428-B81C-F4A3BF2A2A50}"/>
    <dgm:cxn modelId="{9D736217-F7B7-4FC9-8FD0-CA8610C8BF77}" type="presOf" srcId="{0CB544A1-BD6B-426E-9325-95CE260A2D02}" destId="{7C93AC4C-1F37-4C49-84E8-C5AE66DA8C44}" srcOrd="0" destOrd="0" presId="urn:microsoft.com/office/officeart/2008/layout/VerticalCurvedList"/>
    <dgm:cxn modelId="{942FD065-0557-40FA-B845-3D60CF8299D6}" srcId="{E6B62A57-AF5E-4AB8-8725-E1EB11FCF297}" destId="{3330439B-30B8-4CBB-B209-1EC624920444}" srcOrd="1" destOrd="0" parTransId="{F57BD2D1-FDE0-4040-AD01-07EE59BDAFF8}" sibTransId="{857EDD73-AA4C-4341-B13A-3DBEA168597C}"/>
    <dgm:cxn modelId="{CAE9E8E3-B35F-4AC3-B43F-0A920BAD1151}" type="presOf" srcId="{3330439B-30B8-4CBB-B209-1EC624920444}" destId="{E6853281-69C9-40E6-BF04-DA4CAA2003F2}" srcOrd="0" destOrd="0" presId="urn:microsoft.com/office/officeart/2008/layout/VerticalCurvedList"/>
    <dgm:cxn modelId="{80FDE0E6-1607-4D67-938A-6D941193B063}" srcId="{E6B62A57-AF5E-4AB8-8725-E1EB11FCF297}" destId="{187298B8-DBD8-4341-80CC-BD5BD146BEF0}" srcOrd="2" destOrd="0" parTransId="{4FA44B3E-6A92-493D-9027-A1BB1DCA393F}" sibTransId="{571EBC5C-996D-4C74-9498-F8BC3DC1A1C3}"/>
    <dgm:cxn modelId="{705FCA59-BFDC-4CED-9527-375ACE91C6B7}" type="presOf" srcId="{D9EAE126-2224-4D59-AA30-F18FDB3AB8CC}" destId="{73E22320-ECC6-4C25-8A61-4C9CE6EEC176}" srcOrd="0" destOrd="0" presId="urn:microsoft.com/office/officeart/2008/layout/VerticalCurvedList"/>
    <dgm:cxn modelId="{01EF5249-1F95-4965-9206-4DC795EF8029}" type="presOf" srcId="{84A2DE53-B61E-4158-9D44-FE66E1387903}" destId="{07E63A4E-60C2-40DB-B028-85422FAAA0E2}" srcOrd="0" destOrd="0" presId="urn:microsoft.com/office/officeart/2008/layout/VerticalCurvedList"/>
    <dgm:cxn modelId="{B8EE42B0-4734-4937-927D-96B10C089557}" type="presOf" srcId="{E6B62A57-AF5E-4AB8-8725-E1EB11FCF297}" destId="{9D6F7078-78F3-4D07-BFE0-E427871E0BC4}" srcOrd="0" destOrd="0" presId="urn:microsoft.com/office/officeart/2008/layout/VerticalCurvedList"/>
    <dgm:cxn modelId="{81442259-AADD-4E44-970D-A9D294A26093}" type="presParOf" srcId="{9D6F7078-78F3-4D07-BFE0-E427871E0BC4}" destId="{B47A2030-3612-478A-8F2A-8AF7240472CD}" srcOrd="0" destOrd="0" presId="urn:microsoft.com/office/officeart/2008/layout/VerticalCurvedList"/>
    <dgm:cxn modelId="{C0F674E1-795A-4610-9350-9C7E53223510}" type="presParOf" srcId="{B47A2030-3612-478A-8F2A-8AF7240472CD}" destId="{EEE3E65A-FD03-4C2B-B732-17AED8CB351C}" srcOrd="0" destOrd="0" presId="urn:microsoft.com/office/officeart/2008/layout/VerticalCurvedList"/>
    <dgm:cxn modelId="{94D22DCD-C782-4B2E-99B6-B1F871E6499F}" type="presParOf" srcId="{EEE3E65A-FD03-4C2B-B732-17AED8CB351C}" destId="{D581E409-9572-40DC-AAFC-C0C631953618}" srcOrd="0" destOrd="0" presId="urn:microsoft.com/office/officeart/2008/layout/VerticalCurvedList"/>
    <dgm:cxn modelId="{4119C743-25A8-4D24-8279-630DC1EAFD6F}" type="presParOf" srcId="{EEE3E65A-FD03-4C2B-B732-17AED8CB351C}" destId="{F604377A-57DE-46BA-8543-58F7044E8FE2}" srcOrd="1" destOrd="0" presId="urn:microsoft.com/office/officeart/2008/layout/VerticalCurvedList"/>
    <dgm:cxn modelId="{CAD7915A-D706-48DD-A1CC-53E3F261788F}" type="presParOf" srcId="{EEE3E65A-FD03-4C2B-B732-17AED8CB351C}" destId="{9FF3A01E-FDBA-48A7-9DC0-E4631C315864}" srcOrd="2" destOrd="0" presId="urn:microsoft.com/office/officeart/2008/layout/VerticalCurvedList"/>
    <dgm:cxn modelId="{F51B75CC-5FFD-4699-8FB6-FE283E0A81DB}" type="presParOf" srcId="{EEE3E65A-FD03-4C2B-B732-17AED8CB351C}" destId="{A293AE94-D34A-4169-9A3F-23EBAA839450}" srcOrd="3" destOrd="0" presId="urn:microsoft.com/office/officeart/2008/layout/VerticalCurvedList"/>
    <dgm:cxn modelId="{830506B5-B699-4FCC-97D3-265FDD8DA6D2}" type="presParOf" srcId="{B47A2030-3612-478A-8F2A-8AF7240472CD}" destId="{07E63A4E-60C2-40DB-B028-85422FAAA0E2}" srcOrd="1" destOrd="0" presId="urn:microsoft.com/office/officeart/2008/layout/VerticalCurvedList"/>
    <dgm:cxn modelId="{3C01EC8A-6E92-410A-BF95-019A3B87D9C7}" type="presParOf" srcId="{B47A2030-3612-478A-8F2A-8AF7240472CD}" destId="{945C7118-DFBA-4633-AAD8-2F826A32BC34}" srcOrd="2" destOrd="0" presId="urn:microsoft.com/office/officeart/2008/layout/VerticalCurvedList"/>
    <dgm:cxn modelId="{9ABEE70B-9B1F-479A-BDDF-2ACCA1D56632}" type="presParOf" srcId="{945C7118-DFBA-4633-AAD8-2F826A32BC34}" destId="{84052986-429D-4D37-9DFC-D49F8DDFCE26}" srcOrd="0" destOrd="0" presId="urn:microsoft.com/office/officeart/2008/layout/VerticalCurvedList"/>
    <dgm:cxn modelId="{BF771081-AA0B-429C-952A-BDEC2C87AA98}" type="presParOf" srcId="{B47A2030-3612-478A-8F2A-8AF7240472CD}" destId="{E6853281-69C9-40E6-BF04-DA4CAA2003F2}" srcOrd="3" destOrd="0" presId="urn:microsoft.com/office/officeart/2008/layout/VerticalCurvedList"/>
    <dgm:cxn modelId="{A3BDDB0B-08AB-43C7-A390-D732CF7C53A4}" type="presParOf" srcId="{B47A2030-3612-478A-8F2A-8AF7240472CD}" destId="{40219D0F-9CC6-49A4-822D-96FEE3CF7636}" srcOrd="4" destOrd="0" presId="urn:microsoft.com/office/officeart/2008/layout/VerticalCurvedList"/>
    <dgm:cxn modelId="{4CE2C60E-CFDC-45D9-A7FD-9A7AEA10F861}" type="presParOf" srcId="{40219D0F-9CC6-49A4-822D-96FEE3CF7636}" destId="{D96F6E25-8EBF-4BDA-8DDC-3D1C47BFAD43}" srcOrd="0" destOrd="0" presId="urn:microsoft.com/office/officeart/2008/layout/VerticalCurvedList"/>
    <dgm:cxn modelId="{B02723C8-869A-420B-A56C-A96F230F3C9B}" type="presParOf" srcId="{B47A2030-3612-478A-8F2A-8AF7240472CD}" destId="{A959F6FE-1EF4-41EB-AF22-661862707D7D}" srcOrd="5" destOrd="0" presId="urn:microsoft.com/office/officeart/2008/layout/VerticalCurvedList"/>
    <dgm:cxn modelId="{28F36899-4867-4200-A367-5FFC47B583D6}" type="presParOf" srcId="{B47A2030-3612-478A-8F2A-8AF7240472CD}" destId="{1E8F9E05-5052-4E56-B884-A95279754BEF}" srcOrd="6" destOrd="0" presId="urn:microsoft.com/office/officeart/2008/layout/VerticalCurvedList"/>
    <dgm:cxn modelId="{0CA33EB3-0829-44F7-BBC7-5A8B0D6B28D9}" type="presParOf" srcId="{1E8F9E05-5052-4E56-B884-A95279754BEF}" destId="{90B88B8B-B169-440D-A632-140D8B35D732}" srcOrd="0" destOrd="0" presId="urn:microsoft.com/office/officeart/2008/layout/VerticalCurvedList"/>
    <dgm:cxn modelId="{62D94B34-22E8-4E65-A94E-13CCA032ED77}" type="presParOf" srcId="{B47A2030-3612-478A-8F2A-8AF7240472CD}" destId="{943D1629-801C-4C10-B695-E5A8ED39DB4E}" srcOrd="7" destOrd="0" presId="urn:microsoft.com/office/officeart/2008/layout/VerticalCurvedList"/>
    <dgm:cxn modelId="{3D61AEE0-6B4B-46ED-AD90-411C212E4EC7}" type="presParOf" srcId="{B47A2030-3612-478A-8F2A-8AF7240472CD}" destId="{29E1DF23-379E-4CAB-BC2F-CB3C71CB32B2}" srcOrd="8" destOrd="0" presId="urn:microsoft.com/office/officeart/2008/layout/VerticalCurvedList"/>
    <dgm:cxn modelId="{5299DE24-7555-48DE-8806-08951CFD4944}" type="presParOf" srcId="{29E1DF23-379E-4CAB-BC2F-CB3C71CB32B2}" destId="{5636956F-E11B-4790-AE6A-559A4720AB3B}" srcOrd="0" destOrd="0" presId="urn:microsoft.com/office/officeart/2008/layout/VerticalCurvedList"/>
    <dgm:cxn modelId="{0DB47EBD-249C-4B94-A654-ED9F4392B622}" type="presParOf" srcId="{B47A2030-3612-478A-8F2A-8AF7240472CD}" destId="{7C93AC4C-1F37-4C49-84E8-C5AE66DA8C44}" srcOrd="9" destOrd="0" presId="urn:microsoft.com/office/officeart/2008/layout/VerticalCurvedList"/>
    <dgm:cxn modelId="{BDD0E83D-C70E-4D76-8D78-FC025067B490}" type="presParOf" srcId="{B47A2030-3612-478A-8F2A-8AF7240472CD}" destId="{FFCD66A4-E911-4491-B52E-993229A5CF28}" srcOrd="10" destOrd="0" presId="urn:microsoft.com/office/officeart/2008/layout/VerticalCurvedList"/>
    <dgm:cxn modelId="{100FE8AD-F10F-4B84-8C68-09EFC2C7F1E9}" type="presParOf" srcId="{FFCD66A4-E911-4491-B52E-993229A5CF28}" destId="{382094A0-6652-4E40-BBAC-8650D04DF2F0}" srcOrd="0" destOrd="0" presId="urn:microsoft.com/office/officeart/2008/layout/VerticalCurvedList"/>
    <dgm:cxn modelId="{3918D66F-1F28-4764-9638-554543BF2B53}" type="presParOf" srcId="{B47A2030-3612-478A-8F2A-8AF7240472CD}" destId="{73E22320-ECC6-4C25-8A61-4C9CE6EEC176}" srcOrd="11" destOrd="0" presId="urn:microsoft.com/office/officeart/2008/layout/VerticalCurvedList"/>
    <dgm:cxn modelId="{862BBFDA-737B-41C2-B0E2-CF61592A1307}" type="presParOf" srcId="{B47A2030-3612-478A-8F2A-8AF7240472CD}" destId="{55583F96-648D-4EFD-B532-8D115AC940F8}" srcOrd="12" destOrd="0" presId="urn:microsoft.com/office/officeart/2008/layout/VerticalCurvedList"/>
    <dgm:cxn modelId="{0FA60B80-27BD-4249-90DB-F6A1E4994462}" type="presParOf" srcId="{55583F96-648D-4EFD-B532-8D115AC940F8}" destId="{BB850FDA-DDBA-4572-8EAE-3D181025DC6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6B62A57-AF5E-4AB8-8725-E1EB11FCF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2DE53-B61E-4158-9D44-FE66E1387903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СТАТТІ У ФАХОВИХ ВИДАННЯХ</a:t>
          </a:r>
        </a:p>
      </dgm:t>
    </dgm:pt>
    <dgm:pt modelId="{F188C540-1085-44E8-A494-3F955CCC782D}" type="parTrans" cxnId="{FC7662EE-5AA9-44BE-ACF0-BB082B92B640}">
      <dgm:prSet/>
      <dgm:spPr/>
      <dgm:t>
        <a:bodyPr/>
        <a:lstStyle/>
        <a:p>
          <a:endParaRPr lang="ru-RU"/>
        </a:p>
      </dgm:t>
    </dgm:pt>
    <dgm:pt modelId="{1124AE7E-34B8-43DB-9312-6FC11123B5EB}" type="sibTrans" cxnId="{FC7662EE-5AA9-44BE-ACF0-BB082B92B640}">
      <dgm:prSet/>
      <dgm:spPr/>
      <dgm:t>
        <a:bodyPr/>
        <a:lstStyle/>
        <a:p>
          <a:endParaRPr lang="ru-RU"/>
        </a:p>
      </dgm:t>
    </dgm:pt>
    <dgm:pt modelId="{187298B8-DBD8-4341-80CC-BD5BD146BEF0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ЗБІРНИКИ НАУКОВИХ ПРАЦЬ, МАТЕРІАЛИ КОНФЕРЕНЦІЙ</a:t>
          </a:r>
        </a:p>
      </dgm:t>
    </dgm:pt>
    <dgm:pt modelId="{4FA44B3E-6A92-493D-9027-A1BB1DCA393F}" type="parTrans" cxnId="{80FDE0E6-1607-4D67-938A-6D941193B063}">
      <dgm:prSet/>
      <dgm:spPr/>
      <dgm:t>
        <a:bodyPr/>
        <a:lstStyle/>
        <a:p>
          <a:endParaRPr lang="ru-RU"/>
        </a:p>
      </dgm:t>
    </dgm:pt>
    <dgm:pt modelId="{571EBC5C-996D-4C74-9498-F8BC3DC1A1C3}" type="sibTrans" cxnId="{80FDE0E6-1607-4D67-938A-6D941193B063}">
      <dgm:prSet/>
      <dgm:spPr/>
      <dgm:t>
        <a:bodyPr/>
        <a:lstStyle/>
        <a:p>
          <a:endParaRPr lang="ru-RU"/>
        </a:p>
      </dgm:t>
    </dgm:pt>
    <dgm:pt modelId="{209AEF84-9D3C-44A8-9C8B-A9026781C8AA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АВТОРСЬКІ РОЗРОБКИ</a:t>
          </a:r>
        </a:p>
        <a:p>
          <a:endParaRPr lang="uk-UA" b="1" noProof="0" dirty="0">
            <a:solidFill>
              <a:schemeClr val="tx1"/>
            </a:solidFill>
          </a:endParaRPr>
        </a:p>
      </dgm:t>
    </dgm:pt>
    <dgm:pt modelId="{711517A9-CB41-4D85-9561-FDA700C4A2BB}" type="parTrans" cxnId="{5DEA9E64-E965-413C-AD16-653C2BE49624}">
      <dgm:prSet/>
      <dgm:spPr/>
      <dgm:t>
        <a:bodyPr/>
        <a:lstStyle/>
        <a:p>
          <a:endParaRPr lang="ru-RU"/>
        </a:p>
      </dgm:t>
    </dgm:pt>
    <dgm:pt modelId="{9A2D769E-B02B-4428-B81C-F4A3BF2A2A50}" type="sibTrans" cxnId="{5DEA9E64-E965-413C-AD16-653C2BE49624}">
      <dgm:prSet/>
      <dgm:spPr/>
      <dgm:t>
        <a:bodyPr/>
        <a:lstStyle/>
        <a:p>
          <a:endParaRPr lang="ru-RU"/>
        </a:p>
      </dgm:t>
    </dgm:pt>
    <dgm:pt modelId="{3330439B-30B8-4CBB-B209-1EC624920444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noProof="0" dirty="0" smtClean="0">
              <a:solidFill>
                <a:schemeClr val="tx1"/>
              </a:solidFill>
            </a:rPr>
            <a:t>СТАТТІ У НАУКОВО-ПОПУЛЯРНИХ ВИДАННЯХ, ВИСТУПИ НА ВЕБІНАРАХ</a:t>
          </a:r>
          <a:endParaRPr lang="uk-UA" b="1" noProof="0" dirty="0">
            <a:solidFill>
              <a:schemeClr val="tx1"/>
            </a:solidFill>
          </a:endParaRPr>
        </a:p>
      </dgm:t>
    </dgm:pt>
    <dgm:pt modelId="{F57BD2D1-FDE0-4040-AD01-07EE59BDAFF8}" type="parTrans" cxnId="{942FD065-0557-40FA-B845-3D60CF8299D6}">
      <dgm:prSet/>
      <dgm:spPr/>
      <dgm:t>
        <a:bodyPr/>
        <a:lstStyle/>
        <a:p>
          <a:endParaRPr lang="ru-RU"/>
        </a:p>
      </dgm:t>
    </dgm:pt>
    <dgm:pt modelId="{857EDD73-AA4C-4341-B13A-3DBEA168597C}" type="sibTrans" cxnId="{942FD065-0557-40FA-B845-3D60CF8299D6}">
      <dgm:prSet/>
      <dgm:spPr/>
      <dgm:t>
        <a:bodyPr/>
        <a:lstStyle/>
        <a:p>
          <a:endParaRPr lang="ru-RU"/>
        </a:p>
      </dgm:t>
    </dgm:pt>
    <dgm:pt modelId="{9D6F7078-78F3-4D07-BFE0-E427871E0BC4}" type="pres">
      <dgm:prSet presAssocID="{E6B62A57-AF5E-4AB8-8725-E1EB11FCF297}" presName="Name0" presStyleCnt="0">
        <dgm:presLayoutVars>
          <dgm:chMax val="7"/>
          <dgm:chPref val="7"/>
          <dgm:dir/>
        </dgm:presLayoutVars>
      </dgm:prSet>
      <dgm:spPr/>
    </dgm:pt>
    <dgm:pt modelId="{B47A2030-3612-478A-8F2A-8AF7240472CD}" type="pres">
      <dgm:prSet presAssocID="{E6B62A57-AF5E-4AB8-8725-E1EB11FCF297}" presName="Name1" presStyleCnt="0"/>
      <dgm:spPr/>
    </dgm:pt>
    <dgm:pt modelId="{EEE3E65A-FD03-4C2B-B732-17AED8CB351C}" type="pres">
      <dgm:prSet presAssocID="{E6B62A57-AF5E-4AB8-8725-E1EB11FCF297}" presName="cycle" presStyleCnt="0"/>
      <dgm:spPr/>
    </dgm:pt>
    <dgm:pt modelId="{D581E409-9572-40DC-AAFC-C0C631953618}" type="pres">
      <dgm:prSet presAssocID="{E6B62A57-AF5E-4AB8-8725-E1EB11FCF297}" presName="srcNode" presStyleLbl="node1" presStyleIdx="0" presStyleCnt="4"/>
      <dgm:spPr/>
    </dgm:pt>
    <dgm:pt modelId="{F604377A-57DE-46BA-8543-58F7044E8FE2}" type="pres">
      <dgm:prSet presAssocID="{E6B62A57-AF5E-4AB8-8725-E1EB11FCF297}" presName="conn" presStyleLbl="parChTrans1D2" presStyleIdx="0" presStyleCnt="1"/>
      <dgm:spPr/>
    </dgm:pt>
    <dgm:pt modelId="{9FF3A01E-FDBA-48A7-9DC0-E4631C315864}" type="pres">
      <dgm:prSet presAssocID="{E6B62A57-AF5E-4AB8-8725-E1EB11FCF297}" presName="extraNode" presStyleLbl="node1" presStyleIdx="0" presStyleCnt="4"/>
      <dgm:spPr/>
    </dgm:pt>
    <dgm:pt modelId="{A293AE94-D34A-4169-9A3F-23EBAA839450}" type="pres">
      <dgm:prSet presAssocID="{E6B62A57-AF5E-4AB8-8725-E1EB11FCF297}" presName="dstNode" presStyleLbl="node1" presStyleIdx="0" presStyleCnt="4"/>
      <dgm:spPr/>
    </dgm:pt>
    <dgm:pt modelId="{07E63A4E-60C2-40DB-B028-85422FAAA0E2}" type="pres">
      <dgm:prSet presAssocID="{84A2DE53-B61E-4158-9D44-FE66E138790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C7118-DFBA-4633-AAD8-2F826A32BC34}" type="pres">
      <dgm:prSet presAssocID="{84A2DE53-B61E-4158-9D44-FE66E1387903}" presName="accent_1" presStyleCnt="0"/>
      <dgm:spPr/>
    </dgm:pt>
    <dgm:pt modelId="{84052986-429D-4D37-9DFC-D49F8DDFCE26}" type="pres">
      <dgm:prSet presAssocID="{84A2DE53-B61E-4158-9D44-FE66E1387903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853281-69C9-40E6-BF04-DA4CAA2003F2}" type="pres">
      <dgm:prSet presAssocID="{3330439B-30B8-4CBB-B209-1EC62492044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19D0F-9CC6-49A4-822D-96FEE3CF7636}" type="pres">
      <dgm:prSet presAssocID="{3330439B-30B8-4CBB-B209-1EC624920444}" presName="accent_2" presStyleCnt="0"/>
      <dgm:spPr/>
    </dgm:pt>
    <dgm:pt modelId="{D96F6E25-8EBF-4BDA-8DDC-3D1C47BFAD43}" type="pres">
      <dgm:prSet presAssocID="{3330439B-30B8-4CBB-B209-1EC624920444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959F6FE-1EF4-41EB-AF22-661862707D7D}" type="pres">
      <dgm:prSet presAssocID="{187298B8-DBD8-4341-80CC-BD5BD146BEF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F9E05-5052-4E56-B884-A95279754BEF}" type="pres">
      <dgm:prSet presAssocID="{187298B8-DBD8-4341-80CC-BD5BD146BEF0}" presName="accent_3" presStyleCnt="0"/>
      <dgm:spPr/>
    </dgm:pt>
    <dgm:pt modelId="{90B88B8B-B169-440D-A632-140D8B35D732}" type="pres">
      <dgm:prSet presAssocID="{187298B8-DBD8-4341-80CC-BD5BD146BEF0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3D1629-801C-4C10-B695-E5A8ED39DB4E}" type="pres">
      <dgm:prSet presAssocID="{209AEF84-9D3C-44A8-9C8B-A9026781C8AA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1DF23-379E-4CAB-BC2F-CB3C71CB32B2}" type="pres">
      <dgm:prSet presAssocID="{209AEF84-9D3C-44A8-9C8B-A9026781C8AA}" presName="accent_4" presStyleCnt="0"/>
      <dgm:spPr/>
    </dgm:pt>
    <dgm:pt modelId="{5636956F-E11B-4790-AE6A-559A4720AB3B}" type="pres">
      <dgm:prSet presAssocID="{209AEF84-9D3C-44A8-9C8B-A9026781C8AA}" presName="accentRepeatNode" presStyleLbl="solidFgAcc1" presStyleIdx="3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9D2F4FC5-E076-4726-BBA0-8C8E0F72A154}" type="presOf" srcId="{187298B8-DBD8-4341-80CC-BD5BD146BEF0}" destId="{A959F6FE-1EF4-41EB-AF22-661862707D7D}" srcOrd="0" destOrd="0" presId="urn:microsoft.com/office/officeart/2008/layout/VerticalCurvedList"/>
    <dgm:cxn modelId="{FC7662EE-5AA9-44BE-ACF0-BB082B92B640}" srcId="{E6B62A57-AF5E-4AB8-8725-E1EB11FCF297}" destId="{84A2DE53-B61E-4158-9D44-FE66E1387903}" srcOrd="0" destOrd="0" parTransId="{F188C540-1085-44E8-A494-3F955CCC782D}" sibTransId="{1124AE7E-34B8-43DB-9312-6FC11123B5EB}"/>
    <dgm:cxn modelId="{2319A887-B2B3-4666-A316-A664EDF08D17}" type="presOf" srcId="{1124AE7E-34B8-43DB-9312-6FC11123B5EB}" destId="{F604377A-57DE-46BA-8543-58F7044E8FE2}" srcOrd="0" destOrd="0" presId="urn:microsoft.com/office/officeart/2008/layout/VerticalCurvedList"/>
    <dgm:cxn modelId="{090B1126-5028-42D3-8D5A-3B250D072225}" type="presOf" srcId="{209AEF84-9D3C-44A8-9C8B-A9026781C8AA}" destId="{943D1629-801C-4C10-B695-E5A8ED39DB4E}" srcOrd="0" destOrd="0" presId="urn:microsoft.com/office/officeart/2008/layout/VerticalCurvedList"/>
    <dgm:cxn modelId="{5DEA9E64-E965-413C-AD16-653C2BE49624}" srcId="{E6B62A57-AF5E-4AB8-8725-E1EB11FCF297}" destId="{209AEF84-9D3C-44A8-9C8B-A9026781C8AA}" srcOrd="3" destOrd="0" parTransId="{711517A9-CB41-4D85-9561-FDA700C4A2BB}" sibTransId="{9A2D769E-B02B-4428-B81C-F4A3BF2A2A50}"/>
    <dgm:cxn modelId="{942FD065-0557-40FA-B845-3D60CF8299D6}" srcId="{E6B62A57-AF5E-4AB8-8725-E1EB11FCF297}" destId="{3330439B-30B8-4CBB-B209-1EC624920444}" srcOrd="1" destOrd="0" parTransId="{F57BD2D1-FDE0-4040-AD01-07EE59BDAFF8}" sibTransId="{857EDD73-AA4C-4341-B13A-3DBEA168597C}"/>
    <dgm:cxn modelId="{CAE9E8E3-B35F-4AC3-B43F-0A920BAD1151}" type="presOf" srcId="{3330439B-30B8-4CBB-B209-1EC624920444}" destId="{E6853281-69C9-40E6-BF04-DA4CAA2003F2}" srcOrd="0" destOrd="0" presId="urn:microsoft.com/office/officeart/2008/layout/VerticalCurvedList"/>
    <dgm:cxn modelId="{80FDE0E6-1607-4D67-938A-6D941193B063}" srcId="{E6B62A57-AF5E-4AB8-8725-E1EB11FCF297}" destId="{187298B8-DBD8-4341-80CC-BD5BD146BEF0}" srcOrd="2" destOrd="0" parTransId="{4FA44B3E-6A92-493D-9027-A1BB1DCA393F}" sibTransId="{571EBC5C-996D-4C74-9498-F8BC3DC1A1C3}"/>
    <dgm:cxn modelId="{01EF5249-1F95-4965-9206-4DC795EF8029}" type="presOf" srcId="{84A2DE53-B61E-4158-9D44-FE66E1387903}" destId="{07E63A4E-60C2-40DB-B028-85422FAAA0E2}" srcOrd="0" destOrd="0" presId="urn:microsoft.com/office/officeart/2008/layout/VerticalCurvedList"/>
    <dgm:cxn modelId="{B8EE42B0-4734-4937-927D-96B10C089557}" type="presOf" srcId="{E6B62A57-AF5E-4AB8-8725-E1EB11FCF297}" destId="{9D6F7078-78F3-4D07-BFE0-E427871E0BC4}" srcOrd="0" destOrd="0" presId="urn:microsoft.com/office/officeart/2008/layout/VerticalCurvedList"/>
    <dgm:cxn modelId="{81442259-AADD-4E44-970D-A9D294A26093}" type="presParOf" srcId="{9D6F7078-78F3-4D07-BFE0-E427871E0BC4}" destId="{B47A2030-3612-478A-8F2A-8AF7240472CD}" srcOrd="0" destOrd="0" presId="urn:microsoft.com/office/officeart/2008/layout/VerticalCurvedList"/>
    <dgm:cxn modelId="{C0F674E1-795A-4610-9350-9C7E53223510}" type="presParOf" srcId="{B47A2030-3612-478A-8F2A-8AF7240472CD}" destId="{EEE3E65A-FD03-4C2B-B732-17AED8CB351C}" srcOrd="0" destOrd="0" presId="urn:microsoft.com/office/officeart/2008/layout/VerticalCurvedList"/>
    <dgm:cxn modelId="{94D22DCD-C782-4B2E-99B6-B1F871E6499F}" type="presParOf" srcId="{EEE3E65A-FD03-4C2B-B732-17AED8CB351C}" destId="{D581E409-9572-40DC-AAFC-C0C631953618}" srcOrd="0" destOrd="0" presId="urn:microsoft.com/office/officeart/2008/layout/VerticalCurvedList"/>
    <dgm:cxn modelId="{4119C743-25A8-4D24-8279-630DC1EAFD6F}" type="presParOf" srcId="{EEE3E65A-FD03-4C2B-B732-17AED8CB351C}" destId="{F604377A-57DE-46BA-8543-58F7044E8FE2}" srcOrd="1" destOrd="0" presId="urn:microsoft.com/office/officeart/2008/layout/VerticalCurvedList"/>
    <dgm:cxn modelId="{CAD7915A-D706-48DD-A1CC-53E3F261788F}" type="presParOf" srcId="{EEE3E65A-FD03-4C2B-B732-17AED8CB351C}" destId="{9FF3A01E-FDBA-48A7-9DC0-E4631C315864}" srcOrd="2" destOrd="0" presId="urn:microsoft.com/office/officeart/2008/layout/VerticalCurvedList"/>
    <dgm:cxn modelId="{F51B75CC-5FFD-4699-8FB6-FE283E0A81DB}" type="presParOf" srcId="{EEE3E65A-FD03-4C2B-B732-17AED8CB351C}" destId="{A293AE94-D34A-4169-9A3F-23EBAA839450}" srcOrd="3" destOrd="0" presId="urn:microsoft.com/office/officeart/2008/layout/VerticalCurvedList"/>
    <dgm:cxn modelId="{830506B5-B699-4FCC-97D3-265FDD8DA6D2}" type="presParOf" srcId="{B47A2030-3612-478A-8F2A-8AF7240472CD}" destId="{07E63A4E-60C2-40DB-B028-85422FAAA0E2}" srcOrd="1" destOrd="0" presId="urn:microsoft.com/office/officeart/2008/layout/VerticalCurvedList"/>
    <dgm:cxn modelId="{3C01EC8A-6E92-410A-BF95-019A3B87D9C7}" type="presParOf" srcId="{B47A2030-3612-478A-8F2A-8AF7240472CD}" destId="{945C7118-DFBA-4633-AAD8-2F826A32BC34}" srcOrd="2" destOrd="0" presId="urn:microsoft.com/office/officeart/2008/layout/VerticalCurvedList"/>
    <dgm:cxn modelId="{9ABEE70B-9B1F-479A-BDDF-2ACCA1D56632}" type="presParOf" srcId="{945C7118-DFBA-4633-AAD8-2F826A32BC34}" destId="{84052986-429D-4D37-9DFC-D49F8DDFCE26}" srcOrd="0" destOrd="0" presId="urn:microsoft.com/office/officeart/2008/layout/VerticalCurvedList"/>
    <dgm:cxn modelId="{BF771081-AA0B-429C-952A-BDEC2C87AA98}" type="presParOf" srcId="{B47A2030-3612-478A-8F2A-8AF7240472CD}" destId="{E6853281-69C9-40E6-BF04-DA4CAA2003F2}" srcOrd="3" destOrd="0" presId="urn:microsoft.com/office/officeart/2008/layout/VerticalCurvedList"/>
    <dgm:cxn modelId="{A3BDDB0B-08AB-43C7-A390-D732CF7C53A4}" type="presParOf" srcId="{B47A2030-3612-478A-8F2A-8AF7240472CD}" destId="{40219D0F-9CC6-49A4-822D-96FEE3CF7636}" srcOrd="4" destOrd="0" presId="urn:microsoft.com/office/officeart/2008/layout/VerticalCurvedList"/>
    <dgm:cxn modelId="{4CE2C60E-CFDC-45D9-A7FD-9A7AEA10F861}" type="presParOf" srcId="{40219D0F-9CC6-49A4-822D-96FEE3CF7636}" destId="{D96F6E25-8EBF-4BDA-8DDC-3D1C47BFAD43}" srcOrd="0" destOrd="0" presId="urn:microsoft.com/office/officeart/2008/layout/VerticalCurvedList"/>
    <dgm:cxn modelId="{B02723C8-869A-420B-A56C-A96F230F3C9B}" type="presParOf" srcId="{B47A2030-3612-478A-8F2A-8AF7240472CD}" destId="{A959F6FE-1EF4-41EB-AF22-661862707D7D}" srcOrd="5" destOrd="0" presId="urn:microsoft.com/office/officeart/2008/layout/VerticalCurvedList"/>
    <dgm:cxn modelId="{28F36899-4867-4200-A367-5FFC47B583D6}" type="presParOf" srcId="{B47A2030-3612-478A-8F2A-8AF7240472CD}" destId="{1E8F9E05-5052-4E56-B884-A95279754BEF}" srcOrd="6" destOrd="0" presId="urn:microsoft.com/office/officeart/2008/layout/VerticalCurvedList"/>
    <dgm:cxn modelId="{0CA33EB3-0829-44F7-BBC7-5A8B0D6B28D9}" type="presParOf" srcId="{1E8F9E05-5052-4E56-B884-A95279754BEF}" destId="{90B88B8B-B169-440D-A632-140D8B35D732}" srcOrd="0" destOrd="0" presId="urn:microsoft.com/office/officeart/2008/layout/VerticalCurvedList"/>
    <dgm:cxn modelId="{62D94B34-22E8-4E65-A94E-13CCA032ED77}" type="presParOf" srcId="{B47A2030-3612-478A-8F2A-8AF7240472CD}" destId="{943D1629-801C-4C10-B695-E5A8ED39DB4E}" srcOrd="7" destOrd="0" presId="urn:microsoft.com/office/officeart/2008/layout/VerticalCurvedList"/>
    <dgm:cxn modelId="{3D61AEE0-6B4B-46ED-AD90-411C212E4EC7}" type="presParOf" srcId="{B47A2030-3612-478A-8F2A-8AF7240472CD}" destId="{29E1DF23-379E-4CAB-BC2F-CB3C71CB32B2}" srcOrd="8" destOrd="0" presId="urn:microsoft.com/office/officeart/2008/layout/VerticalCurvedList"/>
    <dgm:cxn modelId="{5299DE24-7555-48DE-8806-08951CFD4944}" type="presParOf" srcId="{29E1DF23-379E-4CAB-BC2F-CB3C71CB32B2}" destId="{5636956F-E11B-4790-AE6A-559A4720AB3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B62A57-AF5E-4AB8-8725-E1EB11FCF29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A2DE53-B61E-4158-9D44-FE66E1387903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ВИЗНАЧЕНО КРИТЕРІЇ, ПОКАЗНИКИ ТА РІВНІ СФОРМОВАНОСТІ В УЧНІВ ГОТОВНОСТІ ДО ПІДПРИЄМНИЦЬКОЇ ДІЯЛЬНОСТІ</a:t>
          </a:r>
          <a:endParaRPr lang="uk-UA" b="1" dirty="0" smtClean="0">
            <a:solidFill>
              <a:schemeClr val="tx1"/>
            </a:solidFill>
          </a:endParaRPr>
        </a:p>
      </dgm:t>
    </dgm:pt>
    <dgm:pt modelId="{F188C540-1085-44E8-A494-3F955CCC782D}" type="parTrans" cxnId="{FC7662EE-5AA9-44BE-ACF0-BB082B92B640}">
      <dgm:prSet/>
      <dgm:spPr/>
      <dgm:t>
        <a:bodyPr/>
        <a:lstStyle/>
        <a:p>
          <a:endParaRPr lang="ru-RU"/>
        </a:p>
      </dgm:t>
    </dgm:pt>
    <dgm:pt modelId="{1124AE7E-34B8-43DB-9312-6FC11123B5EB}" type="sibTrans" cxnId="{FC7662EE-5AA9-44BE-ACF0-BB082B92B640}">
      <dgm:prSet/>
      <dgm:spPr/>
      <dgm:t>
        <a:bodyPr/>
        <a:lstStyle/>
        <a:p>
          <a:endParaRPr lang="ru-RU"/>
        </a:p>
      </dgm:t>
    </dgm:pt>
    <dgm:pt modelId="{187298B8-DBD8-4341-80CC-BD5BD146BEF0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СТВОРЕНО ОРГАНІЗАЦІЙНО-ПЕДАГОГІЧНІ УМОВИ ФОРМУВАННЯ ГОТОВНОСТІ ДО ПІДПРИЄМНИЦЬКОЇ ДІЯЛЬНОСТІ</a:t>
          </a:r>
          <a:endParaRPr lang="uk-UA" b="1" noProof="0" dirty="0" smtClean="0">
            <a:solidFill>
              <a:schemeClr val="tx1"/>
            </a:solidFill>
          </a:endParaRPr>
        </a:p>
      </dgm:t>
    </dgm:pt>
    <dgm:pt modelId="{4FA44B3E-6A92-493D-9027-A1BB1DCA393F}" type="parTrans" cxnId="{80FDE0E6-1607-4D67-938A-6D941193B063}">
      <dgm:prSet/>
      <dgm:spPr/>
      <dgm:t>
        <a:bodyPr/>
        <a:lstStyle/>
        <a:p>
          <a:endParaRPr lang="ru-RU"/>
        </a:p>
      </dgm:t>
    </dgm:pt>
    <dgm:pt modelId="{571EBC5C-996D-4C74-9498-F8BC3DC1A1C3}" type="sibTrans" cxnId="{80FDE0E6-1607-4D67-938A-6D941193B063}">
      <dgm:prSet/>
      <dgm:spPr/>
      <dgm:t>
        <a:bodyPr/>
        <a:lstStyle/>
        <a:p>
          <a:endParaRPr lang="ru-RU"/>
        </a:p>
      </dgm:t>
    </dgm:pt>
    <dgm:pt modelId="{0CB544A1-BD6B-426E-9325-95CE260A2D02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ПРОВЕДЕНО СЕРІЮ ВЕБІНАРІВ З ПІДГОТОВКИ ТВОРЧИХ ГРУП ДО ВПРОВАДЖЕННЯ МЕТОДИКИ</a:t>
          </a:r>
          <a:endParaRPr lang="uk-UA" b="1" noProof="0" dirty="0">
            <a:solidFill>
              <a:schemeClr val="tx1"/>
            </a:solidFill>
          </a:endParaRPr>
        </a:p>
      </dgm:t>
    </dgm:pt>
    <dgm:pt modelId="{DBF937FA-78C1-4B46-BCB0-8CA408D933C3}" type="parTrans" cxnId="{D2C75AF7-8B2F-4203-B076-713C20FE96CB}">
      <dgm:prSet/>
      <dgm:spPr/>
      <dgm:t>
        <a:bodyPr/>
        <a:lstStyle/>
        <a:p>
          <a:endParaRPr lang="ru-RU"/>
        </a:p>
      </dgm:t>
    </dgm:pt>
    <dgm:pt modelId="{44F695D1-3B60-4026-ABE4-E5D9193E1522}" type="sibTrans" cxnId="{D2C75AF7-8B2F-4203-B076-713C20FE96CB}">
      <dgm:prSet/>
      <dgm:spPr/>
      <dgm:t>
        <a:bodyPr/>
        <a:lstStyle/>
        <a:p>
          <a:endParaRPr lang="ru-RU"/>
        </a:p>
      </dgm:t>
    </dgm:pt>
    <dgm:pt modelId="{209AEF84-9D3C-44A8-9C8B-A9026781C8AA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РОЗРОБЛЕНО МЕТОДИКУ ФОРМУВАННЯ ГОТОВНОСТІ ДО ПІДПРИЄМНИЦЬКОЇ ДІЯЛЬНОСТІ</a:t>
          </a:r>
          <a:endParaRPr lang="uk-UA" b="1" noProof="0" dirty="0">
            <a:solidFill>
              <a:schemeClr val="tx1"/>
            </a:solidFill>
          </a:endParaRPr>
        </a:p>
      </dgm:t>
    </dgm:pt>
    <dgm:pt modelId="{711517A9-CB41-4D85-9561-FDA700C4A2BB}" type="parTrans" cxnId="{5DEA9E64-E965-413C-AD16-653C2BE49624}">
      <dgm:prSet/>
      <dgm:spPr/>
      <dgm:t>
        <a:bodyPr/>
        <a:lstStyle/>
        <a:p>
          <a:endParaRPr lang="ru-RU"/>
        </a:p>
      </dgm:t>
    </dgm:pt>
    <dgm:pt modelId="{9A2D769E-B02B-4428-B81C-F4A3BF2A2A50}" type="sibTrans" cxnId="{5DEA9E64-E965-413C-AD16-653C2BE49624}">
      <dgm:prSet/>
      <dgm:spPr/>
      <dgm:t>
        <a:bodyPr/>
        <a:lstStyle/>
        <a:p>
          <a:endParaRPr lang="ru-RU"/>
        </a:p>
      </dgm:t>
    </dgm:pt>
    <dgm:pt modelId="{3330439B-30B8-4CBB-B209-1EC624920444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ВИЯВЛЕНО РІВЕНЬ РОЗВИНЕНОСТІ В НИХ ОСНОВНИХ ПОКАЗНИКІВ ГОТОВНОСТІ ДО ПІДПРИЄМНИЦЬКОЇ ДІЯЛЬНОСТІ</a:t>
          </a:r>
          <a:endParaRPr lang="uk-UA" b="1" noProof="0" dirty="0">
            <a:solidFill>
              <a:schemeClr val="tx1"/>
            </a:solidFill>
          </a:endParaRPr>
        </a:p>
      </dgm:t>
    </dgm:pt>
    <dgm:pt modelId="{F57BD2D1-FDE0-4040-AD01-07EE59BDAFF8}" type="parTrans" cxnId="{942FD065-0557-40FA-B845-3D60CF8299D6}">
      <dgm:prSet/>
      <dgm:spPr/>
      <dgm:t>
        <a:bodyPr/>
        <a:lstStyle/>
        <a:p>
          <a:endParaRPr lang="ru-RU"/>
        </a:p>
      </dgm:t>
    </dgm:pt>
    <dgm:pt modelId="{857EDD73-AA4C-4341-B13A-3DBEA168597C}" type="sibTrans" cxnId="{942FD065-0557-40FA-B845-3D60CF8299D6}">
      <dgm:prSet/>
      <dgm:spPr/>
      <dgm:t>
        <a:bodyPr/>
        <a:lstStyle/>
        <a:p>
          <a:endParaRPr lang="ru-RU"/>
        </a:p>
      </dgm:t>
    </dgm:pt>
    <dgm:pt modelId="{6B1E9CAC-37D1-45AD-9F8F-F58411A5E19C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ОТРИМАНІ РЕЗУЛЬТАТИ ОПУБЛІКОВАНО У ЗБІРНИКУ АВТОРСЬКИХ РОЗРОБОК</a:t>
          </a:r>
          <a:endParaRPr lang="uk-UA" b="1" noProof="0" dirty="0">
            <a:solidFill>
              <a:schemeClr val="tx1"/>
            </a:solidFill>
          </a:endParaRPr>
        </a:p>
      </dgm:t>
    </dgm:pt>
    <dgm:pt modelId="{1C46B0C5-2E5F-4AE6-A017-78719D9CF5CD}" type="parTrans" cxnId="{D7C0CBA3-4B77-4F5F-9CD4-8792A888EE20}">
      <dgm:prSet/>
      <dgm:spPr/>
      <dgm:t>
        <a:bodyPr/>
        <a:lstStyle/>
        <a:p>
          <a:endParaRPr lang="ru-RU"/>
        </a:p>
      </dgm:t>
    </dgm:pt>
    <dgm:pt modelId="{1AE38722-3B35-4F77-A4F8-CA7D7D59AC68}" type="sibTrans" cxnId="{D7C0CBA3-4B77-4F5F-9CD4-8792A888EE20}">
      <dgm:prSet/>
      <dgm:spPr/>
      <dgm:t>
        <a:bodyPr/>
        <a:lstStyle/>
        <a:p>
          <a:endParaRPr lang="ru-RU"/>
        </a:p>
      </dgm:t>
    </dgm:pt>
    <dgm:pt modelId="{999C490A-8610-4478-9AD2-01472EC929A6}">
      <dgm:prSet phldrT="[Текст]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uk-UA" b="1" dirty="0" smtClean="0">
              <a:solidFill>
                <a:schemeClr val="tx1"/>
              </a:solidFill>
            </a:rPr>
            <a:t>У ЗАКЛАДАХ ОСВІТИ ДАНУ МЕТОДИКУ АДАПТОВАНО ДО ГАЛУЗЕВОЇ СПЕЦИФІКИ ЗАКЛАДІВ ОСВІТИ І ВПРОВАДЖЕНО В ОСВІТНІЙ ПРОЦЕС</a:t>
          </a:r>
          <a:endParaRPr lang="uk-UA" b="1" noProof="0" dirty="0">
            <a:solidFill>
              <a:schemeClr val="tx1"/>
            </a:solidFill>
          </a:endParaRPr>
        </a:p>
      </dgm:t>
    </dgm:pt>
    <dgm:pt modelId="{61868934-8D47-405A-AA33-B9E1F9599757}" type="parTrans" cxnId="{62B2D422-2FE8-42A0-994F-4734FBCCA394}">
      <dgm:prSet/>
      <dgm:spPr/>
      <dgm:t>
        <a:bodyPr/>
        <a:lstStyle/>
        <a:p>
          <a:endParaRPr lang="ru-RU"/>
        </a:p>
      </dgm:t>
    </dgm:pt>
    <dgm:pt modelId="{87E7B831-0599-44D3-AD02-33C553F50B95}" type="sibTrans" cxnId="{62B2D422-2FE8-42A0-994F-4734FBCCA394}">
      <dgm:prSet/>
      <dgm:spPr/>
      <dgm:t>
        <a:bodyPr/>
        <a:lstStyle/>
        <a:p>
          <a:endParaRPr lang="ru-RU"/>
        </a:p>
      </dgm:t>
    </dgm:pt>
    <dgm:pt modelId="{9D6F7078-78F3-4D07-BFE0-E427871E0BC4}" type="pres">
      <dgm:prSet presAssocID="{E6B62A57-AF5E-4AB8-8725-E1EB11FCF297}" presName="Name0" presStyleCnt="0">
        <dgm:presLayoutVars>
          <dgm:chMax val="7"/>
          <dgm:chPref val="7"/>
          <dgm:dir/>
        </dgm:presLayoutVars>
      </dgm:prSet>
      <dgm:spPr/>
    </dgm:pt>
    <dgm:pt modelId="{B47A2030-3612-478A-8F2A-8AF7240472CD}" type="pres">
      <dgm:prSet presAssocID="{E6B62A57-AF5E-4AB8-8725-E1EB11FCF297}" presName="Name1" presStyleCnt="0"/>
      <dgm:spPr/>
    </dgm:pt>
    <dgm:pt modelId="{EEE3E65A-FD03-4C2B-B732-17AED8CB351C}" type="pres">
      <dgm:prSet presAssocID="{E6B62A57-AF5E-4AB8-8725-E1EB11FCF297}" presName="cycle" presStyleCnt="0"/>
      <dgm:spPr/>
    </dgm:pt>
    <dgm:pt modelId="{D581E409-9572-40DC-AAFC-C0C631953618}" type="pres">
      <dgm:prSet presAssocID="{E6B62A57-AF5E-4AB8-8725-E1EB11FCF297}" presName="srcNode" presStyleLbl="node1" presStyleIdx="0" presStyleCnt="7"/>
      <dgm:spPr/>
    </dgm:pt>
    <dgm:pt modelId="{F604377A-57DE-46BA-8543-58F7044E8FE2}" type="pres">
      <dgm:prSet presAssocID="{E6B62A57-AF5E-4AB8-8725-E1EB11FCF297}" presName="conn" presStyleLbl="parChTrans1D2" presStyleIdx="0" presStyleCnt="1"/>
      <dgm:spPr/>
    </dgm:pt>
    <dgm:pt modelId="{9FF3A01E-FDBA-48A7-9DC0-E4631C315864}" type="pres">
      <dgm:prSet presAssocID="{E6B62A57-AF5E-4AB8-8725-E1EB11FCF297}" presName="extraNode" presStyleLbl="node1" presStyleIdx="0" presStyleCnt="7"/>
      <dgm:spPr/>
    </dgm:pt>
    <dgm:pt modelId="{A293AE94-D34A-4169-9A3F-23EBAA839450}" type="pres">
      <dgm:prSet presAssocID="{E6B62A57-AF5E-4AB8-8725-E1EB11FCF297}" presName="dstNode" presStyleLbl="node1" presStyleIdx="0" presStyleCnt="7"/>
      <dgm:spPr/>
    </dgm:pt>
    <dgm:pt modelId="{07E63A4E-60C2-40DB-B028-85422FAAA0E2}" type="pres">
      <dgm:prSet presAssocID="{84A2DE53-B61E-4158-9D44-FE66E1387903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C7118-DFBA-4633-AAD8-2F826A32BC34}" type="pres">
      <dgm:prSet presAssocID="{84A2DE53-B61E-4158-9D44-FE66E1387903}" presName="accent_1" presStyleCnt="0"/>
      <dgm:spPr/>
    </dgm:pt>
    <dgm:pt modelId="{84052986-429D-4D37-9DFC-D49F8DDFCE26}" type="pres">
      <dgm:prSet presAssocID="{84A2DE53-B61E-4158-9D44-FE66E1387903}" presName="accentRepeatNode" presStyleLbl="solidFgAcc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6853281-69C9-40E6-BF04-DA4CAA2003F2}" type="pres">
      <dgm:prSet presAssocID="{3330439B-30B8-4CBB-B209-1EC62492044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219D0F-9CC6-49A4-822D-96FEE3CF7636}" type="pres">
      <dgm:prSet presAssocID="{3330439B-30B8-4CBB-B209-1EC624920444}" presName="accent_2" presStyleCnt="0"/>
      <dgm:spPr/>
    </dgm:pt>
    <dgm:pt modelId="{D96F6E25-8EBF-4BDA-8DDC-3D1C47BFAD43}" type="pres">
      <dgm:prSet presAssocID="{3330439B-30B8-4CBB-B209-1EC624920444}" presName="accentRepeatNode" presStyleLbl="solidFgAcc1" presStyleIdx="1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959F6FE-1EF4-41EB-AF22-661862707D7D}" type="pres">
      <dgm:prSet presAssocID="{187298B8-DBD8-4341-80CC-BD5BD146BEF0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F9E05-5052-4E56-B884-A95279754BEF}" type="pres">
      <dgm:prSet presAssocID="{187298B8-DBD8-4341-80CC-BD5BD146BEF0}" presName="accent_3" presStyleCnt="0"/>
      <dgm:spPr/>
    </dgm:pt>
    <dgm:pt modelId="{90B88B8B-B169-440D-A632-140D8B35D732}" type="pres">
      <dgm:prSet presAssocID="{187298B8-DBD8-4341-80CC-BD5BD146BEF0}" presName="accentRepeatNode" presStyleLbl="solidFgAcc1" presStyleIdx="2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43D1629-801C-4C10-B695-E5A8ED39DB4E}" type="pres">
      <dgm:prSet presAssocID="{209AEF84-9D3C-44A8-9C8B-A9026781C8AA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1DF23-379E-4CAB-BC2F-CB3C71CB32B2}" type="pres">
      <dgm:prSet presAssocID="{209AEF84-9D3C-44A8-9C8B-A9026781C8AA}" presName="accent_4" presStyleCnt="0"/>
      <dgm:spPr/>
    </dgm:pt>
    <dgm:pt modelId="{5636956F-E11B-4790-AE6A-559A4720AB3B}" type="pres">
      <dgm:prSet presAssocID="{209AEF84-9D3C-44A8-9C8B-A9026781C8AA}" presName="accentRepeatNode" presStyleLbl="solidFgAcc1" presStyleIdx="3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C93AC4C-1F37-4C49-84E8-C5AE66DA8C44}" type="pres">
      <dgm:prSet presAssocID="{0CB544A1-BD6B-426E-9325-95CE260A2D0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CD66A4-E911-4491-B52E-993229A5CF28}" type="pres">
      <dgm:prSet presAssocID="{0CB544A1-BD6B-426E-9325-95CE260A2D02}" presName="accent_5" presStyleCnt="0"/>
      <dgm:spPr/>
    </dgm:pt>
    <dgm:pt modelId="{382094A0-6652-4E40-BBAC-8650D04DF2F0}" type="pres">
      <dgm:prSet presAssocID="{0CB544A1-BD6B-426E-9325-95CE260A2D02}" presName="accentRepeatNode" presStyleLbl="solidFgAcc1" presStyleIdx="4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AE1673D-839A-457D-A374-E8AB5F055106}" type="pres">
      <dgm:prSet presAssocID="{999C490A-8610-4478-9AD2-01472EC929A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5B1C8-44C3-4EFD-924B-1EED8D6FF03B}" type="pres">
      <dgm:prSet presAssocID="{999C490A-8610-4478-9AD2-01472EC929A6}" presName="accent_6" presStyleCnt="0"/>
      <dgm:spPr/>
    </dgm:pt>
    <dgm:pt modelId="{227CC7D0-473F-417E-8F3A-107728FD46CF}" type="pres">
      <dgm:prSet presAssocID="{999C490A-8610-4478-9AD2-01472EC929A6}" presName="accentRepeatNode" presStyleLbl="solidFgAcc1" presStyleIdx="5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B4594F-DA98-4CC5-A416-C92DE6B278C9}" type="pres">
      <dgm:prSet presAssocID="{6B1E9CAC-37D1-45AD-9F8F-F58411A5E19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F231C-3A62-435E-ABCA-2C860B16C013}" type="pres">
      <dgm:prSet presAssocID="{6B1E9CAC-37D1-45AD-9F8F-F58411A5E19C}" presName="accent_7" presStyleCnt="0"/>
      <dgm:spPr/>
    </dgm:pt>
    <dgm:pt modelId="{7CBD1AF9-2C89-468B-B70F-8F9210765E16}" type="pres">
      <dgm:prSet presAssocID="{6B1E9CAC-37D1-45AD-9F8F-F58411A5E19C}" presName="accentRepeatNode" presStyleLbl="solidFgAcc1" presStyleIdx="6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80FDE0E6-1607-4D67-938A-6D941193B063}" srcId="{E6B62A57-AF5E-4AB8-8725-E1EB11FCF297}" destId="{187298B8-DBD8-4341-80CC-BD5BD146BEF0}" srcOrd="2" destOrd="0" parTransId="{4FA44B3E-6A92-493D-9027-A1BB1DCA393F}" sibTransId="{571EBC5C-996D-4C74-9498-F8BC3DC1A1C3}"/>
    <dgm:cxn modelId="{942FD065-0557-40FA-B845-3D60CF8299D6}" srcId="{E6B62A57-AF5E-4AB8-8725-E1EB11FCF297}" destId="{3330439B-30B8-4CBB-B209-1EC624920444}" srcOrd="1" destOrd="0" parTransId="{F57BD2D1-FDE0-4040-AD01-07EE59BDAFF8}" sibTransId="{857EDD73-AA4C-4341-B13A-3DBEA168597C}"/>
    <dgm:cxn modelId="{2319A887-B2B3-4666-A316-A664EDF08D17}" type="presOf" srcId="{1124AE7E-34B8-43DB-9312-6FC11123B5EB}" destId="{F604377A-57DE-46BA-8543-58F7044E8FE2}" srcOrd="0" destOrd="0" presId="urn:microsoft.com/office/officeart/2008/layout/VerticalCurvedList"/>
    <dgm:cxn modelId="{D39D4D33-F97C-450C-9C94-2FA13A4BA606}" type="presOf" srcId="{999C490A-8610-4478-9AD2-01472EC929A6}" destId="{DAE1673D-839A-457D-A374-E8AB5F055106}" srcOrd="0" destOrd="0" presId="urn:microsoft.com/office/officeart/2008/layout/VerticalCurvedList"/>
    <dgm:cxn modelId="{62B2D422-2FE8-42A0-994F-4734FBCCA394}" srcId="{E6B62A57-AF5E-4AB8-8725-E1EB11FCF297}" destId="{999C490A-8610-4478-9AD2-01472EC929A6}" srcOrd="5" destOrd="0" parTransId="{61868934-8D47-405A-AA33-B9E1F9599757}" sibTransId="{87E7B831-0599-44D3-AD02-33C553F50B95}"/>
    <dgm:cxn modelId="{FC7662EE-5AA9-44BE-ACF0-BB082B92B640}" srcId="{E6B62A57-AF5E-4AB8-8725-E1EB11FCF297}" destId="{84A2DE53-B61E-4158-9D44-FE66E1387903}" srcOrd="0" destOrd="0" parTransId="{F188C540-1085-44E8-A494-3F955CCC782D}" sibTransId="{1124AE7E-34B8-43DB-9312-6FC11123B5EB}"/>
    <dgm:cxn modelId="{CAE9E8E3-B35F-4AC3-B43F-0A920BAD1151}" type="presOf" srcId="{3330439B-30B8-4CBB-B209-1EC624920444}" destId="{E6853281-69C9-40E6-BF04-DA4CAA2003F2}" srcOrd="0" destOrd="0" presId="urn:microsoft.com/office/officeart/2008/layout/VerticalCurvedList"/>
    <dgm:cxn modelId="{01EF5249-1F95-4965-9206-4DC795EF8029}" type="presOf" srcId="{84A2DE53-B61E-4158-9D44-FE66E1387903}" destId="{07E63A4E-60C2-40DB-B028-85422FAAA0E2}" srcOrd="0" destOrd="0" presId="urn:microsoft.com/office/officeart/2008/layout/VerticalCurvedList"/>
    <dgm:cxn modelId="{090B1126-5028-42D3-8D5A-3B250D072225}" type="presOf" srcId="{209AEF84-9D3C-44A8-9C8B-A9026781C8AA}" destId="{943D1629-801C-4C10-B695-E5A8ED39DB4E}" srcOrd="0" destOrd="0" presId="urn:microsoft.com/office/officeart/2008/layout/VerticalCurvedList"/>
    <dgm:cxn modelId="{33FCE57C-44D0-449A-9EB5-8103A917ED65}" type="presOf" srcId="{6B1E9CAC-37D1-45AD-9F8F-F58411A5E19C}" destId="{CFB4594F-DA98-4CC5-A416-C92DE6B278C9}" srcOrd="0" destOrd="0" presId="urn:microsoft.com/office/officeart/2008/layout/VerticalCurvedList"/>
    <dgm:cxn modelId="{9D736217-F7B7-4FC9-8FD0-CA8610C8BF77}" type="presOf" srcId="{0CB544A1-BD6B-426E-9325-95CE260A2D02}" destId="{7C93AC4C-1F37-4C49-84E8-C5AE66DA8C44}" srcOrd="0" destOrd="0" presId="urn:microsoft.com/office/officeart/2008/layout/VerticalCurvedList"/>
    <dgm:cxn modelId="{B8EE42B0-4734-4937-927D-96B10C089557}" type="presOf" srcId="{E6B62A57-AF5E-4AB8-8725-E1EB11FCF297}" destId="{9D6F7078-78F3-4D07-BFE0-E427871E0BC4}" srcOrd="0" destOrd="0" presId="urn:microsoft.com/office/officeart/2008/layout/VerticalCurvedList"/>
    <dgm:cxn modelId="{9D2F4FC5-E076-4726-BBA0-8C8E0F72A154}" type="presOf" srcId="{187298B8-DBD8-4341-80CC-BD5BD146BEF0}" destId="{A959F6FE-1EF4-41EB-AF22-661862707D7D}" srcOrd="0" destOrd="0" presId="urn:microsoft.com/office/officeart/2008/layout/VerticalCurvedList"/>
    <dgm:cxn modelId="{D2C75AF7-8B2F-4203-B076-713C20FE96CB}" srcId="{E6B62A57-AF5E-4AB8-8725-E1EB11FCF297}" destId="{0CB544A1-BD6B-426E-9325-95CE260A2D02}" srcOrd="4" destOrd="0" parTransId="{DBF937FA-78C1-4B46-BCB0-8CA408D933C3}" sibTransId="{44F695D1-3B60-4026-ABE4-E5D9193E1522}"/>
    <dgm:cxn modelId="{5DEA9E64-E965-413C-AD16-653C2BE49624}" srcId="{E6B62A57-AF5E-4AB8-8725-E1EB11FCF297}" destId="{209AEF84-9D3C-44A8-9C8B-A9026781C8AA}" srcOrd="3" destOrd="0" parTransId="{711517A9-CB41-4D85-9561-FDA700C4A2BB}" sibTransId="{9A2D769E-B02B-4428-B81C-F4A3BF2A2A50}"/>
    <dgm:cxn modelId="{D7C0CBA3-4B77-4F5F-9CD4-8792A888EE20}" srcId="{E6B62A57-AF5E-4AB8-8725-E1EB11FCF297}" destId="{6B1E9CAC-37D1-45AD-9F8F-F58411A5E19C}" srcOrd="6" destOrd="0" parTransId="{1C46B0C5-2E5F-4AE6-A017-78719D9CF5CD}" sibTransId="{1AE38722-3B35-4F77-A4F8-CA7D7D59AC68}"/>
    <dgm:cxn modelId="{81442259-AADD-4E44-970D-A9D294A26093}" type="presParOf" srcId="{9D6F7078-78F3-4D07-BFE0-E427871E0BC4}" destId="{B47A2030-3612-478A-8F2A-8AF7240472CD}" srcOrd="0" destOrd="0" presId="urn:microsoft.com/office/officeart/2008/layout/VerticalCurvedList"/>
    <dgm:cxn modelId="{C0F674E1-795A-4610-9350-9C7E53223510}" type="presParOf" srcId="{B47A2030-3612-478A-8F2A-8AF7240472CD}" destId="{EEE3E65A-FD03-4C2B-B732-17AED8CB351C}" srcOrd="0" destOrd="0" presId="urn:microsoft.com/office/officeart/2008/layout/VerticalCurvedList"/>
    <dgm:cxn modelId="{94D22DCD-C782-4B2E-99B6-B1F871E6499F}" type="presParOf" srcId="{EEE3E65A-FD03-4C2B-B732-17AED8CB351C}" destId="{D581E409-9572-40DC-AAFC-C0C631953618}" srcOrd="0" destOrd="0" presId="urn:microsoft.com/office/officeart/2008/layout/VerticalCurvedList"/>
    <dgm:cxn modelId="{4119C743-25A8-4D24-8279-630DC1EAFD6F}" type="presParOf" srcId="{EEE3E65A-FD03-4C2B-B732-17AED8CB351C}" destId="{F604377A-57DE-46BA-8543-58F7044E8FE2}" srcOrd="1" destOrd="0" presId="urn:microsoft.com/office/officeart/2008/layout/VerticalCurvedList"/>
    <dgm:cxn modelId="{CAD7915A-D706-48DD-A1CC-53E3F261788F}" type="presParOf" srcId="{EEE3E65A-FD03-4C2B-B732-17AED8CB351C}" destId="{9FF3A01E-FDBA-48A7-9DC0-E4631C315864}" srcOrd="2" destOrd="0" presId="urn:microsoft.com/office/officeart/2008/layout/VerticalCurvedList"/>
    <dgm:cxn modelId="{F51B75CC-5FFD-4699-8FB6-FE283E0A81DB}" type="presParOf" srcId="{EEE3E65A-FD03-4C2B-B732-17AED8CB351C}" destId="{A293AE94-D34A-4169-9A3F-23EBAA839450}" srcOrd="3" destOrd="0" presId="urn:microsoft.com/office/officeart/2008/layout/VerticalCurvedList"/>
    <dgm:cxn modelId="{830506B5-B699-4FCC-97D3-265FDD8DA6D2}" type="presParOf" srcId="{B47A2030-3612-478A-8F2A-8AF7240472CD}" destId="{07E63A4E-60C2-40DB-B028-85422FAAA0E2}" srcOrd="1" destOrd="0" presId="urn:microsoft.com/office/officeart/2008/layout/VerticalCurvedList"/>
    <dgm:cxn modelId="{3C01EC8A-6E92-410A-BF95-019A3B87D9C7}" type="presParOf" srcId="{B47A2030-3612-478A-8F2A-8AF7240472CD}" destId="{945C7118-DFBA-4633-AAD8-2F826A32BC34}" srcOrd="2" destOrd="0" presId="urn:microsoft.com/office/officeart/2008/layout/VerticalCurvedList"/>
    <dgm:cxn modelId="{9ABEE70B-9B1F-479A-BDDF-2ACCA1D56632}" type="presParOf" srcId="{945C7118-DFBA-4633-AAD8-2F826A32BC34}" destId="{84052986-429D-4D37-9DFC-D49F8DDFCE26}" srcOrd="0" destOrd="0" presId="urn:microsoft.com/office/officeart/2008/layout/VerticalCurvedList"/>
    <dgm:cxn modelId="{BF771081-AA0B-429C-952A-BDEC2C87AA98}" type="presParOf" srcId="{B47A2030-3612-478A-8F2A-8AF7240472CD}" destId="{E6853281-69C9-40E6-BF04-DA4CAA2003F2}" srcOrd="3" destOrd="0" presId="urn:microsoft.com/office/officeart/2008/layout/VerticalCurvedList"/>
    <dgm:cxn modelId="{A3BDDB0B-08AB-43C7-A390-D732CF7C53A4}" type="presParOf" srcId="{B47A2030-3612-478A-8F2A-8AF7240472CD}" destId="{40219D0F-9CC6-49A4-822D-96FEE3CF7636}" srcOrd="4" destOrd="0" presId="urn:microsoft.com/office/officeart/2008/layout/VerticalCurvedList"/>
    <dgm:cxn modelId="{4CE2C60E-CFDC-45D9-A7FD-9A7AEA10F861}" type="presParOf" srcId="{40219D0F-9CC6-49A4-822D-96FEE3CF7636}" destId="{D96F6E25-8EBF-4BDA-8DDC-3D1C47BFAD43}" srcOrd="0" destOrd="0" presId="urn:microsoft.com/office/officeart/2008/layout/VerticalCurvedList"/>
    <dgm:cxn modelId="{B02723C8-869A-420B-A56C-A96F230F3C9B}" type="presParOf" srcId="{B47A2030-3612-478A-8F2A-8AF7240472CD}" destId="{A959F6FE-1EF4-41EB-AF22-661862707D7D}" srcOrd="5" destOrd="0" presId="urn:microsoft.com/office/officeart/2008/layout/VerticalCurvedList"/>
    <dgm:cxn modelId="{28F36899-4867-4200-A367-5FFC47B583D6}" type="presParOf" srcId="{B47A2030-3612-478A-8F2A-8AF7240472CD}" destId="{1E8F9E05-5052-4E56-B884-A95279754BEF}" srcOrd="6" destOrd="0" presId="urn:microsoft.com/office/officeart/2008/layout/VerticalCurvedList"/>
    <dgm:cxn modelId="{0CA33EB3-0829-44F7-BBC7-5A8B0D6B28D9}" type="presParOf" srcId="{1E8F9E05-5052-4E56-B884-A95279754BEF}" destId="{90B88B8B-B169-440D-A632-140D8B35D732}" srcOrd="0" destOrd="0" presId="urn:microsoft.com/office/officeart/2008/layout/VerticalCurvedList"/>
    <dgm:cxn modelId="{62D94B34-22E8-4E65-A94E-13CCA032ED77}" type="presParOf" srcId="{B47A2030-3612-478A-8F2A-8AF7240472CD}" destId="{943D1629-801C-4C10-B695-E5A8ED39DB4E}" srcOrd="7" destOrd="0" presId="urn:microsoft.com/office/officeart/2008/layout/VerticalCurvedList"/>
    <dgm:cxn modelId="{3D61AEE0-6B4B-46ED-AD90-411C212E4EC7}" type="presParOf" srcId="{B47A2030-3612-478A-8F2A-8AF7240472CD}" destId="{29E1DF23-379E-4CAB-BC2F-CB3C71CB32B2}" srcOrd="8" destOrd="0" presId="urn:microsoft.com/office/officeart/2008/layout/VerticalCurvedList"/>
    <dgm:cxn modelId="{5299DE24-7555-48DE-8806-08951CFD4944}" type="presParOf" srcId="{29E1DF23-379E-4CAB-BC2F-CB3C71CB32B2}" destId="{5636956F-E11B-4790-AE6A-559A4720AB3B}" srcOrd="0" destOrd="0" presId="urn:microsoft.com/office/officeart/2008/layout/VerticalCurvedList"/>
    <dgm:cxn modelId="{0DB47EBD-249C-4B94-A654-ED9F4392B622}" type="presParOf" srcId="{B47A2030-3612-478A-8F2A-8AF7240472CD}" destId="{7C93AC4C-1F37-4C49-84E8-C5AE66DA8C44}" srcOrd="9" destOrd="0" presId="urn:microsoft.com/office/officeart/2008/layout/VerticalCurvedList"/>
    <dgm:cxn modelId="{BDD0E83D-C70E-4D76-8D78-FC025067B490}" type="presParOf" srcId="{B47A2030-3612-478A-8F2A-8AF7240472CD}" destId="{FFCD66A4-E911-4491-B52E-993229A5CF28}" srcOrd="10" destOrd="0" presId="urn:microsoft.com/office/officeart/2008/layout/VerticalCurvedList"/>
    <dgm:cxn modelId="{100FE8AD-F10F-4B84-8C68-09EFC2C7F1E9}" type="presParOf" srcId="{FFCD66A4-E911-4491-B52E-993229A5CF28}" destId="{382094A0-6652-4E40-BBAC-8650D04DF2F0}" srcOrd="0" destOrd="0" presId="urn:microsoft.com/office/officeart/2008/layout/VerticalCurvedList"/>
    <dgm:cxn modelId="{23447F61-F683-4324-AD70-5705D1E462A6}" type="presParOf" srcId="{B47A2030-3612-478A-8F2A-8AF7240472CD}" destId="{DAE1673D-839A-457D-A374-E8AB5F055106}" srcOrd="11" destOrd="0" presId="urn:microsoft.com/office/officeart/2008/layout/VerticalCurvedList"/>
    <dgm:cxn modelId="{00A8E1FC-E90C-4AF3-8F19-3F96CF1C7353}" type="presParOf" srcId="{B47A2030-3612-478A-8F2A-8AF7240472CD}" destId="{CBC5B1C8-44C3-4EFD-924B-1EED8D6FF03B}" srcOrd="12" destOrd="0" presId="urn:microsoft.com/office/officeart/2008/layout/VerticalCurvedList"/>
    <dgm:cxn modelId="{C36A31E5-358A-49CB-B4E7-59498BD9D9B6}" type="presParOf" srcId="{CBC5B1C8-44C3-4EFD-924B-1EED8D6FF03B}" destId="{227CC7D0-473F-417E-8F3A-107728FD46CF}" srcOrd="0" destOrd="0" presId="urn:microsoft.com/office/officeart/2008/layout/VerticalCurvedList"/>
    <dgm:cxn modelId="{14D60FD5-625D-4B81-AF9C-2333E47C490B}" type="presParOf" srcId="{B47A2030-3612-478A-8F2A-8AF7240472CD}" destId="{CFB4594F-DA98-4CC5-A416-C92DE6B278C9}" srcOrd="13" destOrd="0" presId="urn:microsoft.com/office/officeart/2008/layout/VerticalCurvedList"/>
    <dgm:cxn modelId="{50F61034-1BD3-4F4E-97A5-B1BC08849D25}" type="presParOf" srcId="{B47A2030-3612-478A-8F2A-8AF7240472CD}" destId="{BCAF231C-3A62-435E-ABCA-2C860B16C013}" srcOrd="14" destOrd="0" presId="urn:microsoft.com/office/officeart/2008/layout/VerticalCurvedList"/>
    <dgm:cxn modelId="{2FE52D6A-F43B-49C5-8305-F0BD05360CC2}" type="presParOf" srcId="{BCAF231C-3A62-435E-ABCA-2C860B16C013}" destId="{7CBD1AF9-2C89-468B-B70F-8F9210765E1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726AF7-4A2B-483E-9FED-7B237830B851}">
      <dsp:nvSpPr>
        <dsp:cNvPr id="0" name=""/>
        <dsp:cNvSpPr/>
      </dsp:nvSpPr>
      <dsp:spPr>
        <a:xfrm rot="5400000">
          <a:off x="7144039" y="-3082369"/>
          <a:ext cx="715020" cy="70602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50000"/>
                </a:schemeClr>
              </a:solidFill>
            </a:rPr>
            <a:t>для визначення педагогічних умов</a:t>
          </a:r>
          <a:endParaRPr lang="ru-RU" sz="2000" kern="120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3971408" y="125166"/>
        <a:ext cx="7025378" cy="645212"/>
      </dsp:txXfrm>
    </dsp:sp>
    <dsp:sp modelId="{3B8DA737-1E62-416A-8CAC-D73266F14FB3}">
      <dsp:nvSpPr>
        <dsp:cNvPr id="0" name=""/>
        <dsp:cNvSpPr/>
      </dsp:nvSpPr>
      <dsp:spPr>
        <a:xfrm>
          <a:off x="0" y="883"/>
          <a:ext cx="3971408" cy="89377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accent5">
                  <a:lumMod val="50000"/>
                </a:schemeClr>
              </a:solidFill>
            </a:rPr>
            <a:t>ЕКСПЕРТНЕ ОЦІНЮВАННЯ </a:t>
          </a:r>
          <a:endParaRPr lang="ru-RU" sz="21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3630" y="44513"/>
        <a:ext cx="3884148" cy="806515"/>
      </dsp:txXfrm>
    </dsp:sp>
    <dsp:sp modelId="{95E104EF-FCF8-4E39-BBA0-3CD1FB96FE5C}">
      <dsp:nvSpPr>
        <dsp:cNvPr id="0" name=""/>
        <dsp:cNvSpPr/>
      </dsp:nvSpPr>
      <dsp:spPr>
        <a:xfrm rot="5400000">
          <a:off x="6956228" y="-2053224"/>
          <a:ext cx="1061354" cy="704649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50000"/>
                </a:schemeClr>
              </a:solidFill>
            </a:rPr>
            <a:t>для з’ясування стартового рівня готовності до підприємницької діяльності</a:t>
          </a:r>
          <a:endParaRPr lang="ru-RU" sz="2000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5">
                  <a:lumMod val="50000"/>
                </a:schemeClr>
              </a:solidFill>
            </a:rPr>
            <a:t>для </a:t>
          </a:r>
          <a:r>
            <a:rPr lang="uk-UA" sz="2000" b="1" kern="1200" noProof="0" dirty="0" smtClean="0">
              <a:solidFill>
                <a:schemeClr val="accent5">
                  <a:lumMod val="50000"/>
                </a:schemeClr>
              </a:solidFill>
            </a:rPr>
            <a:t>організації консультування учнів  з особистісного та кар’єрного розвитку</a:t>
          </a:r>
          <a:endParaRPr lang="uk-UA" sz="2000" b="1" kern="1200" noProof="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3963656" y="991159"/>
        <a:ext cx="6994688" cy="957732"/>
      </dsp:txXfrm>
    </dsp:sp>
    <dsp:sp modelId="{32DE71E3-CB55-4E64-9758-CFC1886E4E66}">
      <dsp:nvSpPr>
        <dsp:cNvPr id="0" name=""/>
        <dsp:cNvSpPr/>
      </dsp:nvSpPr>
      <dsp:spPr>
        <a:xfrm>
          <a:off x="0" y="1023137"/>
          <a:ext cx="3963655" cy="89377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accent5">
                  <a:lumMod val="50000"/>
                </a:schemeClr>
              </a:solidFill>
            </a:rPr>
            <a:t>ОНЛАЙН-ТЕСТУВАННЯ</a:t>
          </a:r>
          <a:endParaRPr lang="ru-RU" sz="21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3630" y="1066767"/>
        <a:ext cx="3876395" cy="806515"/>
      </dsp:txXfrm>
    </dsp:sp>
    <dsp:sp modelId="{6C9699F4-F2CF-4606-89A2-2F430C6A5019}">
      <dsp:nvSpPr>
        <dsp:cNvPr id="0" name=""/>
        <dsp:cNvSpPr/>
      </dsp:nvSpPr>
      <dsp:spPr>
        <a:xfrm rot="5400000">
          <a:off x="7144039" y="-1037861"/>
          <a:ext cx="715020" cy="70602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 smtClean="0">
              <a:solidFill>
                <a:schemeClr val="accent5">
                  <a:lumMod val="50000"/>
                </a:schemeClr>
              </a:solidFill>
            </a:rPr>
            <a:t>для виявлення психологічних, правових та економічних знань щодо відкриття власної справи</a:t>
          </a:r>
          <a:endParaRPr lang="ru-RU" sz="2000" kern="120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3971408" y="2169674"/>
        <a:ext cx="7025378" cy="645212"/>
      </dsp:txXfrm>
    </dsp:sp>
    <dsp:sp modelId="{1DAC6DEF-B0C1-461A-9CF3-1C0A807E6077}">
      <dsp:nvSpPr>
        <dsp:cNvPr id="0" name=""/>
        <dsp:cNvSpPr/>
      </dsp:nvSpPr>
      <dsp:spPr>
        <a:xfrm>
          <a:off x="0" y="2045391"/>
          <a:ext cx="3971408" cy="89377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>
              <a:solidFill>
                <a:schemeClr val="accent5">
                  <a:lumMod val="50000"/>
                </a:schemeClr>
              </a:solidFill>
            </a:rPr>
            <a:t>АНАЛІЗ УСПІШНОСТІ  </a:t>
          </a:r>
          <a:endParaRPr lang="ru-RU" sz="21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3630" y="2089021"/>
        <a:ext cx="3884148" cy="806515"/>
      </dsp:txXfrm>
    </dsp:sp>
    <dsp:sp modelId="{DD953A83-0120-4AA2-971F-BEA4E2D364F4}">
      <dsp:nvSpPr>
        <dsp:cNvPr id="0" name=""/>
        <dsp:cNvSpPr/>
      </dsp:nvSpPr>
      <dsp:spPr>
        <a:xfrm rot="5400000">
          <a:off x="7144039" y="-99397"/>
          <a:ext cx="715020" cy="70602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noProof="0" dirty="0" smtClean="0">
              <a:solidFill>
                <a:schemeClr val="accent5">
                  <a:lumMod val="50000"/>
                </a:schemeClr>
              </a:solidFill>
            </a:rPr>
            <a:t>для з’ясування характеру їх участі  на </a:t>
          </a:r>
          <a:r>
            <a:rPr lang="uk-UA" sz="2000" b="1" kern="1200" noProof="0" dirty="0" err="1" smtClean="0">
              <a:solidFill>
                <a:schemeClr val="accent5">
                  <a:lumMod val="50000"/>
                </a:schemeClr>
              </a:solidFill>
            </a:rPr>
            <a:t>уроках</a:t>
          </a:r>
          <a:r>
            <a:rPr lang="uk-UA" sz="2000" b="1" kern="1200" noProof="0" dirty="0" smtClean="0">
              <a:solidFill>
                <a:schemeClr val="accent5">
                  <a:lumMod val="50000"/>
                </a:schemeClr>
              </a:solidFill>
            </a:rPr>
            <a:t> та </a:t>
          </a:r>
          <a:r>
            <a:rPr lang="uk-UA" sz="2000" b="1" kern="1200" noProof="0" dirty="0" err="1" smtClean="0">
              <a:solidFill>
                <a:schemeClr val="accent5">
                  <a:lumMod val="50000"/>
                </a:schemeClr>
              </a:solidFill>
            </a:rPr>
            <a:t>позанавчальних</a:t>
          </a:r>
          <a:r>
            <a:rPr lang="uk-UA" sz="2000" b="1" kern="1200" noProof="0" dirty="0" smtClean="0">
              <a:solidFill>
                <a:schemeClr val="accent5">
                  <a:lumMod val="50000"/>
                </a:schemeClr>
              </a:solidFill>
            </a:rPr>
            <a:t> заходах</a:t>
          </a:r>
          <a:endParaRPr lang="uk-UA" sz="2000" b="1" kern="1200" noProof="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3971408" y="3108138"/>
        <a:ext cx="7025378" cy="645212"/>
      </dsp:txXfrm>
    </dsp:sp>
    <dsp:sp modelId="{8D9768D9-E3C5-4DAC-A97C-8590A1635F31}">
      <dsp:nvSpPr>
        <dsp:cNvPr id="0" name=""/>
        <dsp:cNvSpPr/>
      </dsp:nvSpPr>
      <dsp:spPr>
        <a:xfrm>
          <a:off x="0" y="2983855"/>
          <a:ext cx="3971408" cy="89377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>
              <a:solidFill>
                <a:schemeClr val="accent5">
                  <a:lumMod val="50000"/>
                </a:schemeClr>
              </a:solidFill>
            </a:rPr>
            <a:t>ФІКСУВАННЯ АКТИВНОСТІ УЧНІВ</a:t>
          </a:r>
          <a:endParaRPr lang="uk-UA" sz="2100" b="1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43630" y="3027485"/>
        <a:ext cx="3884148" cy="806515"/>
      </dsp:txXfrm>
    </dsp:sp>
    <dsp:sp modelId="{3F28C7EF-32DC-4C7D-A8AB-5FB0CA0AC3E3}">
      <dsp:nvSpPr>
        <dsp:cNvPr id="0" name=""/>
        <dsp:cNvSpPr/>
      </dsp:nvSpPr>
      <dsp:spPr>
        <a:xfrm rot="5400000">
          <a:off x="7144039" y="839066"/>
          <a:ext cx="715020" cy="70602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noProof="0" dirty="0" smtClean="0">
              <a:solidFill>
                <a:schemeClr val="accent5">
                  <a:lumMod val="50000"/>
                </a:schemeClr>
              </a:solidFill>
            </a:rPr>
            <a:t>для узагальнення отриманих результатів</a:t>
          </a:r>
          <a:endParaRPr lang="uk-UA" sz="2000" b="1" kern="1200" noProof="0" dirty="0">
            <a:solidFill>
              <a:schemeClr val="accent5">
                <a:lumMod val="50000"/>
              </a:schemeClr>
            </a:solidFill>
          </a:endParaRPr>
        </a:p>
      </dsp:txBody>
      <dsp:txXfrm rot="-5400000">
        <a:off x="3971408" y="4046601"/>
        <a:ext cx="7025378" cy="645212"/>
      </dsp:txXfrm>
    </dsp:sp>
    <dsp:sp modelId="{DDCBBEE8-0F09-46DD-AB97-CA01BE61629F}">
      <dsp:nvSpPr>
        <dsp:cNvPr id="0" name=""/>
        <dsp:cNvSpPr/>
      </dsp:nvSpPr>
      <dsp:spPr>
        <a:xfrm>
          <a:off x="0" y="3922319"/>
          <a:ext cx="3971408" cy="893775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noProof="0" dirty="0" smtClean="0">
              <a:solidFill>
                <a:schemeClr val="accent5">
                  <a:lumMod val="50000"/>
                </a:schemeClr>
              </a:solidFill>
            </a:rPr>
            <a:t>ПЕДАГОГІЧНЕ СПОСТЕРЕЖЕННЯ, ОБМІН ДОСВІДОМ</a:t>
          </a:r>
          <a:endParaRPr lang="uk-UA" sz="2100" b="1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43630" y="3965949"/>
        <a:ext cx="3884148" cy="8065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4377A-57DE-46BA-8543-58F7044E8FE2}">
      <dsp:nvSpPr>
        <dsp:cNvPr id="0" name=""/>
        <dsp:cNvSpPr/>
      </dsp:nvSpPr>
      <dsp:spPr>
        <a:xfrm>
          <a:off x="-5055321" y="-774490"/>
          <a:ext cx="6020434" cy="6020434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63A4E-60C2-40DB-B028-85422FAAA0E2}">
      <dsp:nvSpPr>
        <dsp:cNvPr id="0" name=""/>
        <dsp:cNvSpPr/>
      </dsp:nvSpPr>
      <dsp:spPr>
        <a:xfrm>
          <a:off x="422189" y="279376"/>
          <a:ext cx="8500530" cy="55911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7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tx1"/>
              </a:solidFill>
            </a:rPr>
            <a:t>УЧАСТЬ ПЕДАГОГІВ У НАУКОВО-ПРАКТИЧНИХ МАСОВИХ ЗАХОДАХ</a:t>
          </a:r>
          <a:endParaRPr lang="uk-UA" sz="1800" b="1" kern="1200" noProof="0" dirty="0">
            <a:solidFill>
              <a:schemeClr val="tx1"/>
            </a:solidFill>
          </a:endParaRPr>
        </a:p>
      </dsp:txBody>
      <dsp:txXfrm>
        <a:off x="422189" y="279376"/>
        <a:ext cx="8500530" cy="559110"/>
      </dsp:txXfrm>
    </dsp:sp>
    <dsp:sp modelId="{84052986-429D-4D37-9DFC-D49F8DDFCE26}">
      <dsp:nvSpPr>
        <dsp:cNvPr id="0" name=""/>
        <dsp:cNvSpPr/>
      </dsp:nvSpPr>
      <dsp:spPr>
        <a:xfrm>
          <a:off x="72745" y="209487"/>
          <a:ext cx="698888" cy="6988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53281-69C9-40E6-BF04-DA4CAA2003F2}">
      <dsp:nvSpPr>
        <dsp:cNvPr id="0" name=""/>
        <dsp:cNvSpPr/>
      </dsp:nvSpPr>
      <dsp:spPr>
        <a:xfrm>
          <a:off x="822831" y="1117774"/>
          <a:ext cx="8099888" cy="55911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7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tx1"/>
              </a:solidFill>
            </a:rPr>
            <a:t>ОРГАНІЗАЦІЯ ТЕСТУВАННЯ, ФІКСУВАННЯ ТА АНАЛІЗ ЕМПІРИЧНИХ ДАНИХ</a:t>
          </a:r>
          <a:endParaRPr lang="uk-UA" sz="1800" b="1" kern="1200" noProof="0" dirty="0">
            <a:solidFill>
              <a:schemeClr val="tx1"/>
            </a:solidFill>
          </a:endParaRPr>
        </a:p>
      </dsp:txBody>
      <dsp:txXfrm>
        <a:off x="822831" y="1117774"/>
        <a:ext cx="8099888" cy="559110"/>
      </dsp:txXfrm>
    </dsp:sp>
    <dsp:sp modelId="{D96F6E25-8EBF-4BDA-8DDC-3D1C47BFAD43}">
      <dsp:nvSpPr>
        <dsp:cNvPr id="0" name=""/>
        <dsp:cNvSpPr/>
      </dsp:nvSpPr>
      <dsp:spPr>
        <a:xfrm>
          <a:off x="473387" y="1047885"/>
          <a:ext cx="698888" cy="6988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F6FE-1EF4-41EB-AF22-661862707D7D}">
      <dsp:nvSpPr>
        <dsp:cNvPr id="0" name=""/>
        <dsp:cNvSpPr/>
      </dsp:nvSpPr>
      <dsp:spPr>
        <a:xfrm>
          <a:off x="945796" y="1956171"/>
          <a:ext cx="7976923" cy="55911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7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tx1"/>
              </a:solidFill>
            </a:rPr>
            <a:t>РЕАЛІЗАЦІЯ ПРОГРАМИ ЕКСПЕРИМЕНТАЛЬНИХ ЗАХОДІВ У ЗП(ПТ)О</a:t>
          </a:r>
        </a:p>
      </dsp:txBody>
      <dsp:txXfrm>
        <a:off x="945796" y="1956171"/>
        <a:ext cx="7976923" cy="559110"/>
      </dsp:txXfrm>
    </dsp:sp>
    <dsp:sp modelId="{90B88B8B-B169-440D-A632-140D8B35D732}">
      <dsp:nvSpPr>
        <dsp:cNvPr id="0" name=""/>
        <dsp:cNvSpPr/>
      </dsp:nvSpPr>
      <dsp:spPr>
        <a:xfrm>
          <a:off x="596352" y="1886282"/>
          <a:ext cx="698888" cy="6988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D1629-801C-4C10-B695-E5A8ED39DB4E}">
      <dsp:nvSpPr>
        <dsp:cNvPr id="0" name=""/>
        <dsp:cNvSpPr/>
      </dsp:nvSpPr>
      <dsp:spPr>
        <a:xfrm>
          <a:off x="822831" y="2794569"/>
          <a:ext cx="8099888" cy="55911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7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tx1"/>
              </a:solidFill>
            </a:rPr>
            <a:t>ОНОВЛЕННЯ ЗМІСТУ РОБОЧИХ НАВЧАЛЬНИХ ПРОГРАМ</a:t>
          </a:r>
          <a:endParaRPr lang="uk-UA" sz="1800" b="1" kern="1200" noProof="0" dirty="0">
            <a:solidFill>
              <a:schemeClr val="tx1"/>
            </a:solidFill>
          </a:endParaRPr>
        </a:p>
      </dsp:txBody>
      <dsp:txXfrm>
        <a:off x="822831" y="2794569"/>
        <a:ext cx="8099888" cy="559110"/>
      </dsp:txXfrm>
    </dsp:sp>
    <dsp:sp modelId="{5636956F-E11B-4790-AE6A-559A4720AB3B}">
      <dsp:nvSpPr>
        <dsp:cNvPr id="0" name=""/>
        <dsp:cNvSpPr/>
      </dsp:nvSpPr>
      <dsp:spPr>
        <a:xfrm>
          <a:off x="473387" y="2724680"/>
          <a:ext cx="698888" cy="6988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3AC4C-1F37-4C49-84E8-C5AE66DA8C44}">
      <dsp:nvSpPr>
        <dsp:cNvPr id="0" name=""/>
        <dsp:cNvSpPr/>
      </dsp:nvSpPr>
      <dsp:spPr>
        <a:xfrm>
          <a:off x="422189" y="3632966"/>
          <a:ext cx="8500530" cy="55911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3794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>
              <a:solidFill>
                <a:schemeClr val="tx1"/>
              </a:solidFill>
            </a:rPr>
            <a:t>ПУБЛІКАЦІЙНА АКТИВНІСТ</a:t>
          </a:r>
          <a:r>
            <a:rPr lang="uk-UA" sz="1800" kern="1200" noProof="0" dirty="0" smtClean="0">
              <a:solidFill>
                <a:schemeClr val="tx1"/>
              </a:solidFill>
            </a:rPr>
            <a:t>Ь</a:t>
          </a:r>
          <a:endParaRPr lang="uk-UA" sz="1800" kern="1200" noProof="0" dirty="0">
            <a:solidFill>
              <a:schemeClr val="tx1"/>
            </a:solidFill>
          </a:endParaRPr>
        </a:p>
      </dsp:txBody>
      <dsp:txXfrm>
        <a:off x="422189" y="3632966"/>
        <a:ext cx="8500530" cy="559110"/>
      </dsp:txXfrm>
    </dsp:sp>
    <dsp:sp modelId="{382094A0-6652-4E40-BBAC-8650D04DF2F0}">
      <dsp:nvSpPr>
        <dsp:cNvPr id="0" name=""/>
        <dsp:cNvSpPr/>
      </dsp:nvSpPr>
      <dsp:spPr>
        <a:xfrm>
          <a:off x="72745" y="3563078"/>
          <a:ext cx="698888" cy="69888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4377A-57DE-46BA-8543-58F7044E8FE2}">
      <dsp:nvSpPr>
        <dsp:cNvPr id="0" name=""/>
        <dsp:cNvSpPr/>
      </dsp:nvSpPr>
      <dsp:spPr>
        <a:xfrm>
          <a:off x="-5602520" y="-858152"/>
          <a:ext cx="6674169" cy="6674169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63A4E-60C2-40DB-B028-85422FAAA0E2}">
      <dsp:nvSpPr>
        <dsp:cNvPr id="0" name=""/>
        <dsp:cNvSpPr/>
      </dsp:nvSpPr>
      <dsp:spPr>
        <a:xfrm>
          <a:off x="347794" y="225384"/>
          <a:ext cx="5859818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ВСЕУКРАЇНСЬКИЙ НАУКОВО-ПРАКТИЧНИЙ ТЕМАТИЧНИЙ ВЕБІНАР «ТЕОРІЯ І ПРАКТИКА ПІДГОТОВКИ УЧНІВСЬКОЇ МОЛОДІ ДО ПІДПРИЄМНИЦЬКОЇ ДІЯЛЬНОСТІ» </a:t>
          </a:r>
          <a:endParaRPr lang="uk-UA" sz="900" b="1" kern="1200" noProof="0" dirty="0">
            <a:solidFill>
              <a:schemeClr val="tx1"/>
            </a:solidFill>
          </a:endParaRPr>
        </a:p>
      </dsp:txBody>
      <dsp:txXfrm>
        <a:off x="347794" y="225384"/>
        <a:ext cx="5859818" cy="450570"/>
      </dsp:txXfrm>
    </dsp:sp>
    <dsp:sp modelId="{84052986-429D-4D37-9DFC-D49F8DDFCE26}">
      <dsp:nvSpPr>
        <dsp:cNvPr id="0" name=""/>
        <dsp:cNvSpPr/>
      </dsp:nvSpPr>
      <dsp:spPr>
        <a:xfrm>
          <a:off x="66187" y="169063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53281-69C9-40E6-BF04-DA4CAA2003F2}">
      <dsp:nvSpPr>
        <dsp:cNvPr id="0" name=""/>
        <dsp:cNvSpPr/>
      </dsp:nvSpPr>
      <dsp:spPr>
        <a:xfrm>
          <a:off x="755826" y="901637"/>
          <a:ext cx="5451786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ВСЕУКРАЇНСЬКИЙ ОНЛАЙН-КРУГЛИЙ СТІЛ «ПЕДАГОГІЧНІ УМОВИ ФОРМУВАННЯ ПІДПРИЄМНИЦЬКОЇ КОМПЕТЕНТНОСТІ МАЙБУТНІХ КВАЛІФІКОВАНИХ РОБІТНИКІВ» </a:t>
          </a:r>
          <a:endParaRPr lang="uk-UA" sz="900" b="1" kern="1200" noProof="0" dirty="0">
            <a:solidFill>
              <a:schemeClr val="tx1"/>
            </a:solidFill>
          </a:endParaRPr>
        </a:p>
      </dsp:txBody>
      <dsp:txXfrm>
        <a:off x="755826" y="901637"/>
        <a:ext cx="5451786" cy="450570"/>
      </dsp:txXfrm>
    </dsp:sp>
    <dsp:sp modelId="{D96F6E25-8EBF-4BDA-8DDC-3D1C47BFAD43}">
      <dsp:nvSpPr>
        <dsp:cNvPr id="0" name=""/>
        <dsp:cNvSpPr/>
      </dsp:nvSpPr>
      <dsp:spPr>
        <a:xfrm>
          <a:off x="474219" y="845315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F6FE-1EF4-41EB-AF22-661862707D7D}">
      <dsp:nvSpPr>
        <dsp:cNvPr id="0" name=""/>
        <dsp:cNvSpPr/>
      </dsp:nvSpPr>
      <dsp:spPr>
        <a:xfrm>
          <a:off x="979426" y="1577394"/>
          <a:ext cx="5228186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ВСЕУКРАЇНСЬКИЙ ВЕБІНАР «ФОРМУВАННЯ ГОТОВНОСТІ УЧНІВ ЗАКЛАДІВ ПРОФЕСІЙНОЇ (ПРОФЕСІЙНО-ТЕХНІЧНОЇ) ОСВІТИ ДО ПІДПРИЄМНИЦЬКОЇ ДІЯЛЬНОСТІ: ПРАКТИЧНИЙ ДОСВІД»</a:t>
          </a:r>
          <a:endParaRPr lang="uk-UA" sz="900" b="1" kern="1200" noProof="0" dirty="0" smtClean="0">
            <a:solidFill>
              <a:schemeClr val="tx1"/>
            </a:solidFill>
          </a:endParaRPr>
        </a:p>
      </dsp:txBody>
      <dsp:txXfrm>
        <a:off x="979426" y="1577394"/>
        <a:ext cx="5228186" cy="450570"/>
      </dsp:txXfrm>
    </dsp:sp>
    <dsp:sp modelId="{90B88B8B-B169-440D-A632-140D8B35D732}">
      <dsp:nvSpPr>
        <dsp:cNvPr id="0" name=""/>
        <dsp:cNvSpPr/>
      </dsp:nvSpPr>
      <dsp:spPr>
        <a:xfrm>
          <a:off x="697819" y="1521072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D1629-801C-4C10-B695-E5A8ED39DB4E}">
      <dsp:nvSpPr>
        <dsp:cNvPr id="0" name=""/>
        <dsp:cNvSpPr/>
      </dsp:nvSpPr>
      <dsp:spPr>
        <a:xfrm>
          <a:off x="1050819" y="2253646"/>
          <a:ext cx="5156793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ВЕБІНАР «ВИЗНАЧЕННЯ РІВНЯ ГОТОВНОСТІ ІННОВАЦІЙНОЇ ПЕДАГОГІЧНОЇ РОЗРОБКИ»</a:t>
          </a:r>
          <a:endParaRPr lang="uk-UA" sz="900" b="1" kern="1200" noProof="0" dirty="0">
            <a:solidFill>
              <a:schemeClr val="tx1"/>
            </a:solidFill>
          </a:endParaRPr>
        </a:p>
      </dsp:txBody>
      <dsp:txXfrm>
        <a:off x="1050819" y="2253646"/>
        <a:ext cx="5156793" cy="450570"/>
      </dsp:txXfrm>
    </dsp:sp>
    <dsp:sp modelId="{5636956F-E11B-4790-AE6A-559A4720AB3B}">
      <dsp:nvSpPr>
        <dsp:cNvPr id="0" name=""/>
        <dsp:cNvSpPr/>
      </dsp:nvSpPr>
      <dsp:spPr>
        <a:xfrm>
          <a:off x="769212" y="2197325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3AC4C-1F37-4C49-84E8-C5AE66DA8C44}">
      <dsp:nvSpPr>
        <dsp:cNvPr id="0" name=""/>
        <dsp:cNvSpPr/>
      </dsp:nvSpPr>
      <dsp:spPr>
        <a:xfrm>
          <a:off x="979426" y="2929899"/>
          <a:ext cx="5228186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ВЕБІНАР «СУЧАСНА МОДЕЛЬ ПІДГОТОВКИ МАЙБУТНІХ КВАЛІФІКОВАНИХ РОБІТНИКІВ ДО ПІДПРИЄМНИЦЬКОЇ ДІЯЛЬНОСТІ»</a:t>
          </a:r>
          <a:endParaRPr lang="uk-UA" sz="900" b="1" kern="1200" noProof="0" dirty="0">
            <a:solidFill>
              <a:schemeClr val="tx1"/>
            </a:solidFill>
          </a:endParaRPr>
        </a:p>
      </dsp:txBody>
      <dsp:txXfrm>
        <a:off x="979426" y="2929899"/>
        <a:ext cx="5228186" cy="450570"/>
      </dsp:txXfrm>
    </dsp:sp>
    <dsp:sp modelId="{382094A0-6652-4E40-BBAC-8650D04DF2F0}">
      <dsp:nvSpPr>
        <dsp:cNvPr id="0" name=""/>
        <dsp:cNvSpPr/>
      </dsp:nvSpPr>
      <dsp:spPr>
        <a:xfrm>
          <a:off x="697819" y="2873577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4ED6F-12BF-48A7-A977-89EA0AEBFF73}">
      <dsp:nvSpPr>
        <dsp:cNvPr id="0" name=""/>
        <dsp:cNvSpPr/>
      </dsp:nvSpPr>
      <dsp:spPr>
        <a:xfrm>
          <a:off x="755826" y="3605656"/>
          <a:ext cx="5451786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ВЕБІНАР «МЕТОДИКА ПІДГОТОВКИ МОЛОДІ ДО ПІДПРИЄМНИЦЬКОЇ ДІЯЛЬНОСТІ»</a:t>
          </a:r>
          <a:endParaRPr lang="uk-UA" sz="900" b="1" kern="1200" noProof="0" dirty="0">
            <a:solidFill>
              <a:schemeClr val="tx1"/>
            </a:solidFill>
          </a:endParaRPr>
        </a:p>
      </dsp:txBody>
      <dsp:txXfrm>
        <a:off x="755826" y="3605656"/>
        <a:ext cx="5451786" cy="450570"/>
      </dsp:txXfrm>
    </dsp:sp>
    <dsp:sp modelId="{E66D0228-5B9C-4A99-8A52-F49E36DAA119}">
      <dsp:nvSpPr>
        <dsp:cNvPr id="0" name=""/>
        <dsp:cNvSpPr/>
      </dsp:nvSpPr>
      <dsp:spPr>
        <a:xfrm>
          <a:off x="474219" y="3549334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C3B04-73D8-4CC0-975B-AEB60AC7D5F6}">
      <dsp:nvSpPr>
        <dsp:cNvPr id="0" name=""/>
        <dsp:cNvSpPr/>
      </dsp:nvSpPr>
      <dsp:spPr>
        <a:xfrm>
          <a:off x="347794" y="4281908"/>
          <a:ext cx="5859818" cy="45057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640" tIns="22860" rIns="22860" bIns="2286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ВЕБІНАР «ЗМІСТ І ФОРМИ ПІДГОТОВКИ МАЙБУТНІХ ФАХІВЦІВ ДО ПІДПРИЄМНИЦЬКОЇ ДІЯЛЬНОСТІ»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900" b="1" kern="1200" dirty="0" smtClean="0">
              <a:solidFill>
                <a:schemeClr val="tx1"/>
              </a:solidFill>
            </a:rPr>
            <a:t>ВЕБІНАР «ТЕХНОЛОГІЯ РОЗВИТКУ ДІЛОВОЇ АКТИВНОСТІ МАЙБУТНІХ КВАЛІФІКОВАНИХ РОБІТНИКІВ»  </a:t>
          </a:r>
          <a:endParaRPr lang="uk-UA" sz="900" b="1" kern="1200" noProof="0" dirty="0">
            <a:solidFill>
              <a:schemeClr val="tx1"/>
            </a:solidFill>
          </a:endParaRPr>
        </a:p>
      </dsp:txBody>
      <dsp:txXfrm>
        <a:off x="347794" y="4281908"/>
        <a:ext cx="5859818" cy="450570"/>
      </dsp:txXfrm>
    </dsp:sp>
    <dsp:sp modelId="{92F815DA-D152-46A7-9BA0-075CAE591730}">
      <dsp:nvSpPr>
        <dsp:cNvPr id="0" name=""/>
        <dsp:cNvSpPr/>
      </dsp:nvSpPr>
      <dsp:spPr>
        <a:xfrm>
          <a:off x="66187" y="4225587"/>
          <a:ext cx="563213" cy="56321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4377A-57DE-46BA-8543-58F7044E8FE2}">
      <dsp:nvSpPr>
        <dsp:cNvPr id="0" name=""/>
        <dsp:cNvSpPr/>
      </dsp:nvSpPr>
      <dsp:spPr>
        <a:xfrm>
          <a:off x="-5712927" y="-874463"/>
          <a:ext cx="6801622" cy="680162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63A4E-60C2-40DB-B028-85422FAAA0E2}">
      <dsp:nvSpPr>
        <dsp:cNvPr id="0" name=""/>
        <dsp:cNvSpPr/>
      </dsp:nvSpPr>
      <dsp:spPr>
        <a:xfrm>
          <a:off x="405667" y="266074"/>
          <a:ext cx="7105429" cy="53194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234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ВВЕДЕНО ДОДАТКОВІ НАВЧАЛЬНІ ДИСЦИПЛІНИ</a:t>
          </a:r>
        </a:p>
      </dsp:txBody>
      <dsp:txXfrm>
        <a:off x="405667" y="266074"/>
        <a:ext cx="7105429" cy="531947"/>
      </dsp:txXfrm>
    </dsp:sp>
    <dsp:sp modelId="{84052986-429D-4D37-9DFC-D49F8DDFCE26}">
      <dsp:nvSpPr>
        <dsp:cNvPr id="0" name=""/>
        <dsp:cNvSpPr/>
      </dsp:nvSpPr>
      <dsp:spPr>
        <a:xfrm>
          <a:off x="73199" y="199581"/>
          <a:ext cx="664934" cy="66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53281-69C9-40E6-BF04-DA4CAA2003F2}">
      <dsp:nvSpPr>
        <dsp:cNvPr id="0" name=""/>
        <dsp:cNvSpPr/>
      </dsp:nvSpPr>
      <dsp:spPr>
        <a:xfrm>
          <a:off x="843230" y="1063895"/>
          <a:ext cx="6667866" cy="53194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234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ДО НАЯВНИХ НАВЧАЛЬНИХ ДИСЦИПЛІН ДОДАНО МОДУЛІ З </a:t>
          </a:r>
          <a:r>
            <a:rPr lang="uk-UA" sz="1300" b="1" kern="1200" noProof="0" dirty="0" smtClean="0">
              <a:solidFill>
                <a:schemeClr val="tx1"/>
              </a:solidFill>
            </a:rPr>
            <a:t>ПІДПРИЄМНИЦВА</a:t>
          </a:r>
          <a:endParaRPr lang="uk-UA" sz="1300" b="1" kern="1200" noProof="0" dirty="0">
            <a:solidFill>
              <a:schemeClr val="tx1"/>
            </a:solidFill>
          </a:endParaRPr>
        </a:p>
      </dsp:txBody>
      <dsp:txXfrm>
        <a:off x="843230" y="1063895"/>
        <a:ext cx="6667866" cy="531947"/>
      </dsp:txXfrm>
    </dsp:sp>
    <dsp:sp modelId="{D96F6E25-8EBF-4BDA-8DDC-3D1C47BFAD43}">
      <dsp:nvSpPr>
        <dsp:cNvPr id="0" name=""/>
        <dsp:cNvSpPr/>
      </dsp:nvSpPr>
      <dsp:spPr>
        <a:xfrm>
          <a:off x="510763" y="997401"/>
          <a:ext cx="664934" cy="66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F6FE-1EF4-41EB-AF22-661862707D7D}">
      <dsp:nvSpPr>
        <dsp:cNvPr id="0" name=""/>
        <dsp:cNvSpPr/>
      </dsp:nvSpPr>
      <dsp:spPr>
        <a:xfrm>
          <a:off x="1043317" y="1861715"/>
          <a:ext cx="6467779" cy="53194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234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solidFill>
                <a:schemeClr val="tx1"/>
              </a:solidFill>
            </a:rPr>
            <a:t>ДО ОКРЕМИХ ТЕМ ВКЛЮЧЕНО ПИТАННЯ З ПІДПРИЄМНИЦТВА І ФІНАНСОВОЇ ГРАМОТНОСТІ</a:t>
          </a:r>
        </a:p>
      </dsp:txBody>
      <dsp:txXfrm>
        <a:off x="1043317" y="1861715"/>
        <a:ext cx="6467779" cy="531947"/>
      </dsp:txXfrm>
    </dsp:sp>
    <dsp:sp modelId="{90B88B8B-B169-440D-A632-140D8B35D732}">
      <dsp:nvSpPr>
        <dsp:cNvPr id="0" name=""/>
        <dsp:cNvSpPr/>
      </dsp:nvSpPr>
      <dsp:spPr>
        <a:xfrm>
          <a:off x="710849" y="1795222"/>
          <a:ext cx="664934" cy="66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D1629-801C-4C10-B695-E5A8ED39DB4E}">
      <dsp:nvSpPr>
        <dsp:cNvPr id="0" name=""/>
        <dsp:cNvSpPr/>
      </dsp:nvSpPr>
      <dsp:spPr>
        <a:xfrm>
          <a:off x="1043317" y="2659031"/>
          <a:ext cx="6467779" cy="53194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234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solidFill>
                <a:schemeClr val="tx1"/>
              </a:solidFill>
            </a:rPr>
            <a:t>ДО ОСВІТНІХ ПРОГРАМ ВКЛЮЧЕНО ПІДПРИЄМНИЦЬКУ КОМПЕТЕНТНІСТЬ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300" b="1" kern="1200" noProof="0" dirty="0">
            <a:solidFill>
              <a:schemeClr val="tx1"/>
            </a:solidFill>
          </a:endParaRPr>
        </a:p>
      </dsp:txBody>
      <dsp:txXfrm>
        <a:off x="1043317" y="2659031"/>
        <a:ext cx="6467779" cy="531947"/>
      </dsp:txXfrm>
    </dsp:sp>
    <dsp:sp modelId="{5636956F-E11B-4790-AE6A-559A4720AB3B}">
      <dsp:nvSpPr>
        <dsp:cNvPr id="0" name=""/>
        <dsp:cNvSpPr/>
      </dsp:nvSpPr>
      <dsp:spPr>
        <a:xfrm>
          <a:off x="710849" y="2592537"/>
          <a:ext cx="664934" cy="66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3AC4C-1F37-4C49-84E8-C5AE66DA8C44}">
      <dsp:nvSpPr>
        <dsp:cNvPr id="0" name=""/>
        <dsp:cNvSpPr/>
      </dsp:nvSpPr>
      <dsp:spPr>
        <a:xfrm>
          <a:off x="843230" y="3456851"/>
          <a:ext cx="6667866" cy="53194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234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solidFill>
                <a:schemeClr val="tx1"/>
              </a:solidFill>
            </a:rPr>
            <a:t>ПОЗАНАВЧАЛЬНА ДІЯЛЬНІСТЬ (ПСИХОЛОГІЧНІ СЛУЖБИ, ЦЕНТРИ КАР’ЄРИ, ФАКУЛЬТАТИВИ)</a:t>
          </a:r>
          <a:endParaRPr lang="uk-UA" sz="1300" kern="1200" noProof="0" dirty="0">
            <a:solidFill>
              <a:schemeClr val="tx1"/>
            </a:solidFill>
          </a:endParaRPr>
        </a:p>
      </dsp:txBody>
      <dsp:txXfrm>
        <a:off x="843230" y="3456851"/>
        <a:ext cx="6667866" cy="531947"/>
      </dsp:txXfrm>
    </dsp:sp>
    <dsp:sp modelId="{382094A0-6652-4E40-BBAC-8650D04DF2F0}">
      <dsp:nvSpPr>
        <dsp:cNvPr id="0" name=""/>
        <dsp:cNvSpPr/>
      </dsp:nvSpPr>
      <dsp:spPr>
        <a:xfrm>
          <a:off x="510763" y="3390358"/>
          <a:ext cx="664934" cy="66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E22320-ECC6-4C25-8A61-4C9CE6EEC176}">
      <dsp:nvSpPr>
        <dsp:cNvPr id="0" name=""/>
        <dsp:cNvSpPr/>
      </dsp:nvSpPr>
      <dsp:spPr>
        <a:xfrm>
          <a:off x="405667" y="4254672"/>
          <a:ext cx="7105429" cy="53194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234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noProof="0" dirty="0" smtClean="0">
              <a:solidFill>
                <a:schemeClr val="tx1"/>
              </a:solidFill>
            </a:rPr>
            <a:t>СПІВПРАЦЯ З СОЦІАЛЬНИМИ ПАРТНЕРМИ (РОБОТОДАВЦІ, ГРОМАДСЬКІ ОРГАНІЗАЦІЇ, ФОНДИ, ОРГАНИ МІСЦЕВОГО САМОВРЯДУВАННЯ)</a:t>
          </a:r>
          <a:endParaRPr lang="uk-UA" sz="1300" b="1" kern="1200" noProof="0" dirty="0">
            <a:solidFill>
              <a:schemeClr val="tx1"/>
            </a:solidFill>
          </a:endParaRPr>
        </a:p>
      </dsp:txBody>
      <dsp:txXfrm>
        <a:off x="405667" y="4254672"/>
        <a:ext cx="7105429" cy="531947"/>
      </dsp:txXfrm>
    </dsp:sp>
    <dsp:sp modelId="{BB850FDA-DDBA-4572-8EAE-3D181025DC62}">
      <dsp:nvSpPr>
        <dsp:cNvPr id="0" name=""/>
        <dsp:cNvSpPr/>
      </dsp:nvSpPr>
      <dsp:spPr>
        <a:xfrm>
          <a:off x="73199" y="4188178"/>
          <a:ext cx="664934" cy="66493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4377A-57DE-46BA-8543-58F7044E8FE2}">
      <dsp:nvSpPr>
        <dsp:cNvPr id="0" name=""/>
        <dsp:cNvSpPr/>
      </dsp:nvSpPr>
      <dsp:spPr>
        <a:xfrm>
          <a:off x="-5712927" y="-874463"/>
          <a:ext cx="6801622" cy="680162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63A4E-60C2-40DB-B028-85422FAAA0E2}">
      <dsp:nvSpPr>
        <dsp:cNvPr id="0" name=""/>
        <dsp:cNvSpPr/>
      </dsp:nvSpPr>
      <dsp:spPr>
        <a:xfrm>
          <a:off x="569879" y="388451"/>
          <a:ext cx="5379117" cy="7773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9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СТАТТІ У ФАХОВИХ ВИДАННЯХ</a:t>
          </a:r>
        </a:p>
      </dsp:txBody>
      <dsp:txXfrm>
        <a:off x="569879" y="388451"/>
        <a:ext cx="5379117" cy="777306"/>
      </dsp:txXfrm>
    </dsp:sp>
    <dsp:sp modelId="{84052986-429D-4D37-9DFC-D49F8DDFCE26}">
      <dsp:nvSpPr>
        <dsp:cNvPr id="0" name=""/>
        <dsp:cNvSpPr/>
      </dsp:nvSpPr>
      <dsp:spPr>
        <a:xfrm>
          <a:off x="84063" y="291287"/>
          <a:ext cx="971633" cy="9716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53281-69C9-40E6-BF04-DA4CAA2003F2}">
      <dsp:nvSpPr>
        <dsp:cNvPr id="0" name=""/>
        <dsp:cNvSpPr/>
      </dsp:nvSpPr>
      <dsp:spPr>
        <a:xfrm>
          <a:off x="1015527" y="1554613"/>
          <a:ext cx="4933469" cy="7773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9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>
              <a:solidFill>
                <a:schemeClr val="tx1"/>
              </a:solidFill>
            </a:rPr>
            <a:t>СТАТТІ У НАУКОВО-ПОПУЛЯРНИХ ВИДАННЯХ, ВИСТУПИ НА ВЕБІНАРАХ</a:t>
          </a:r>
          <a:endParaRPr lang="uk-UA" sz="2000" b="1" kern="1200" noProof="0" dirty="0">
            <a:solidFill>
              <a:schemeClr val="tx1"/>
            </a:solidFill>
          </a:endParaRPr>
        </a:p>
      </dsp:txBody>
      <dsp:txXfrm>
        <a:off x="1015527" y="1554613"/>
        <a:ext cx="4933469" cy="777306"/>
      </dsp:txXfrm>
    </dsp:sp>
    <dsp:sp modelId="{D96F6E25-8EBF-4BDA-8DDC-3D1C47BFAD43}">
      <dsp:nvSpPr>
        <dsp:cNvPr id="0" name=""/>
        <dsp:cNvSpPr/>
      </dsp:nvSpPr>
      <dsp:spPr>
        <a:xfrm>
          <a:off x="529710" y="1457449"/>
          <a:ext cx="971633" cy="9716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F6FE-1EF4-41EB-AF22-661862707D7D}">
      <dsp:nvSpPr>
        <dsp:cNvPr id="0" name=""/>
        <dsp:cNvSpPr/>
      </dsp:nvSpPr>
      <dsp:spPr>
        <a:xfrm>
          <a:off x="1015527" y="2720775"/>
          <a:ext cx="4933469" cy="7773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9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>
              <a:solidFill>
                <a:schemeClr val="tx1"/>
              </a:solidFill>
            </a:rPr>
            <a:t>ЗБІРНИКИ НАУКОВИХ ПРАЦЬ, МАТЕРІАЛИ КОНФЕРЕНЦІЙ</a:t>
          </a:r>
        </a:p>
      </dsp:txBody>
      <dsp:txXfrm>
        <a:off x="1015527" y="2720775"/>
        <a:ext cx="4933469" cy="777306"/>
      </dsp:txXfrm>
    </dsp:sp>
    <dsp:sp modelId="{90B88B8B-B169-440D-A632-140D8B35D732}">
      <dsp:nvSpPr>
        <dsp:cNvPr id="0" name=""/>
        <dsp:cNvSpPr/>
      </dsp:nvSpPr>
      <dsp:spPr>
        <a:xfrm>
          <a:off x="529710" y="2623611"/>
          <a:ext cx="971633" cy="97163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D1629-801C-4C10-B695-E5A8ED39DB4E}">
      <dsp:nvSpPr>
        <dsp:cNvPr id="0" name=""/>
        <dsp:cNvSpPr/>
      </dsp:nvSpPr>
      <dsp:spPr>
        <a:xfrm>
          <a:off x="569879" y="3886937"/>
          <a:ext cx="5379117" cy="777306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698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АВТОРСЬКІ РОЗРОБКИ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000" b="1" kern="1200" noProof="0" dirty="0">
            <a:solidFill>
              <a:schemeClr val="tx1"/>
            </a:solidFill>
          </a:endParaRPr>
        </a:p>
      </dsp:txBody>
      <dsp:txXfrm>
        <a:off x="569879" y="3886937"/>
        <a:ext cx="5379117" cy="777306"/>
      </dsp:txXfrm>
    </dsp:sp>
    <dsp:sp modelId="{5636956F-E11B-4790-AE6A-559A4720AB3B}">
      <dsp:nvSpPr>
        <dsp:cNvPr id="0" name=""/>
        <dsp:cNvSpPr/>
      </dsp:nvSpPr>
      <dsp:spPr>
        <a:xfrm>
          <a:off x="84063" y="3789773"/>
          <a:ext cx="971633" cy="97163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4377A-57DE-46BA-8543-58F7044E8FE2}">
      <dsp:nvSpPr>
        <dsp:cNvPr id="0" name=""/>
        <dsp:cNvSpPr/>
      </dsp:nvSpPr>
      <dsp:spPr>
        <a:xfrm>
          <a:off x="-5973806" y="-914720"/>
          <a:ext cx="7116185" cy="7116185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E63A4E-60C2-40DB-B028-85422FAAA0E2}">
      <dsp:nvSpPr>
        <dsp:cNvPr id="0" name=""/>
        <dsp:cNvSpPr/>
      </dsp:nvSpPr>
      <dsp:spPr>
        <a:xfrm>
          <a:off x="370865" y="240335"/>
          <a:ext cx="7694483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ВИЗНАЧЕНО КРИТЕРІЇ, ПОКАЗНИКИ ТА РІВНІ СФОРМОВАНОСТІ В УЧНІВ ГОТОВНОСТІ ДО ПІДПРИЄМНИЦЬКОЇ ДІЯЛЬНОСТІ</a:t>
          </a:r>
          <a:endParaRPr lang="uk-UA" sz="1400" b="1" kern="1200" dirty="0" smtClean="0">
            <a:solidFill>
              <a:schemeClr val="tx1"/>
            </a:solidFill>
          </a:endParaRPr>
        </a:p>
      </dsp:txBody>
      <dsp:txXfrm>
        <a:off x="370865" y="240335"/>
        <a:ext cx="7694483" cy="480459"/>
      </dsp:txXfrm>
    </dsp:sp>
    <dsp:sp modelId="{84052986-429D-4D37-9DFC-D49F8DDFCE26}">
      <dsp:nvSpPr>
        <dsp:cNvPr id="0" name=""/>
        <dsp:cNvSpPr/>
      </dsp:nvSpPr>
      <dsp:spPr>
        <a:xfrm>
          <a:off x="70578" y="180278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853281-69C9-40E6-BF04-DA4CAA2003F2}">
      <dsp:nvSpPr>
        <dsp:cNvPr id="0" name=""/>
        <dsp:cNvSpPr/>
      </dsp:nvSpPr>
      <dsp:spPr>
        <a:xfrm>
          <a:off x="805964" y="961447"/>
          <a:ext cx="7259384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ВИЯВЛЕНО РІВЕНЬ РОЗВИНЕНОСТІ В НИХ ОСНОВНИХ ПОКАЗНИКІВ ГОТОВНОСТІ ДО ПІДПРИЄМНИЦЬКОЇ ДІЯЛЬНОСТІ</a:t>
          </a:r>
          <a:endParaRPr lang="uk-UA" sz="1400" b="1" kern="1200" noProof="0" dirty="0">
            <a:solidFill>
              <a:schemeClr val="tx1"/>
            </a:solidFill>
          </a:endParaRPr>
        </a:p>
      </dsp:txBody>
      <dsp:txXfrm>
        <a:off x="805964" y="961447"/>
        <a:ext cx="7259384" cy="480459"/>
      </dsp:txXfrm>
    </dsp:sp>
    <dsp:sp modelId="{D96F6E25-8EBF-4BDA-8DDC-3D1C47BFAD43}">
      <dsp:nvSpPr>
        <dsp:cNvPr id="0" name=""/>
        <dsp:cNvSpPr/>
      </dsp:nvSpPr>
      <dsp:spPr>
        <a:xfrm>
          <a:off x="505677" y="901390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59F6FE-1EF4-41EB-AF22-661862707D7D}">
      <dsp:nvSpPr>
        <dsp:cNvPr id="0" name=""/>
        <dsp:cNvSpPr/>
      </dsp:nvSpPr>
      <dsp:spPr>
        <a:xfrm>
          <a:off x="1044396" y="1682030"/>
          <a:ext cx="7020952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СТВОРЕНО ОРГАНІЗАЦІЙНО-ПЕДАГОГІЧНІ УМОВИ ФОРМУВАННЯ ГОТОВНОСТІ ДО ПІДПРИЄМНИЦЬКОЇ ДІЯЛЬНОСТІ</a:t>
          </a:r>
          <a:endParaRPr lang="uk-UA" sz="1400" b="1" kern="1200" noProof="0" dirty="0" smtClean="0">
            <a:solidFill>
              <a:schemeClr val="tx1"/>
            </a:solidFill>
          </a:endParaRPr>
        </a:p>
      </dsp:txBody>
      <dsp:txXfrm>
        <a:off x="1044396" y="1682030"/>
        <a:ext cx="7020952" cy="480459"/>
      </dsp:txXfrm>
    </dsp:sp>
    <dsp:sp modelId="{90B88B8B-B169-440D-A632-140D8B35D732}">
      <dsp:nvSpPr>
        <dsp:cNvPr id="0" name=""/>
        <dsp:cNvSpPr/>
      </dsp:nvSpPr>
      <dsp:spPr>
        <a:xfrm>
          <a:off x="744109" y="1621973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D1629-801C-4C10-B695-E5A8ED39DB4E}">
      <dsp:nvSpPr>
        <dsp:cNvPr id="0" name=""/>
        <dsp:cNvSpPr/>
      </dsp:nvSpPr>
      <dsp:spPr>
        <a:xfrm>
          <a:off x="1120525" y="2403142"/>
          <a:ext cx="6944823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РОЗРОБЛЕНО МЕТОДИКУ ФОРМУВАННЯ ГОТОВНОСТІ ДО ПІДПРИЄМНИЦЬКОЇ ДІЯЛЬНОСТІ</a:t>
          </a:r>
          <a:endParaRPr lang="uk-UA" sz="1400" b="1" kern="1200" noProof="0" dirty="0">
            <a:solidFill>
              <a:schemeClr val="tx1"/>
            </a:solidFill>
          </a:endParaRPr>
        </a:p>
      </dsp:txBody>
      <dsp:txXfrm>
        <a:off x="1120525" y="2403142"/>
        <a:ext cx="6944823" cy="480459"/>
      </dsp:txXfrm>
    </dsp:sp>
    <dsp:sp modelId="{5636956F-E11B-4790-AE6A-559A4720AB3B}">
      <dsp:nvSpPr>
        <dsp:cNvPr id="0" name=""/>
        <dsp:cNvSpPr/>
      </dsp:nvSpPr>
      <dsp:spPr>
        <a:xfrm>
          <a:off x="820238" y="2343085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3AC4C-1F37-4C49-84E8-C5AE66DA8C44}">
      <dsp:nvSpPr>
        <dsp:cNvPr id="0" name=""/>
        <dsp:cNvSpPr/>
      </dsp:nvSpPr>
      <dsp:spPr>
        <a:xfrm>
          <a:off x="1044396" y="3124254"/>
          <a:ext cx="7020952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ПРОВЕДЕНО СЕРІЮ ВЕБІНАРІВ З ПІДГОТОВКИ ТВОРЧИХ ГРУП ДО ВПРОВАДЖЕННЯ МЕТОДИКИ</a:t>
          </a:r>
          <a:endParaRPr lang="uk-UA" sz="1400" b="1" kern="1200" noProof="0" dirty="0">
            <a:solidFill>
              <a:schemeClr val="tx1"/>
            </a:solidFill>
          </a:endParaRPr>
        </a:p>
      </dsp:txBody>
      <dsp:txXfrm>
        <a:off x="1044396" y="3124254"/>
        <a:ext cx="7020952" cy="480459"/>
      </dsp:txXfrm>
    </dsp:sp>
    <dsp:sp modelId="{382094A0-6652-4E40-BBAC-8650D04DF2F0}">
      <dsp:nvSpPr>
        <dsp:cNvPr id="0" name=""/>
        <dsp:cNvSpPr/>
      </dsp:nvSpPr>
      <dsp:spPr>
        <a:xfrm>
          <a:off x="744109" y="3064197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1673D-839A-457D-A374-E8AB5F055106}">
      <dsp:nvSpPr>
        <dsp:cNvPr id="0" name=""/>
        <dsp:cNvSpPr/>
      </dsp:nvSpPr>
      <dsp:spPr>
        <a:xfrm>
          <a:off x="805964" y="3844838"/>
          <a:ext cx="7259384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У ЗАКЛАДАХ ОСВІТИ ДАНУ МЕТОДИКУ АДАПТОВАНО ДО ГАЛУЗЕВОЇ СПЕЦИФІКИ ЗАКЛАДІВ ОСВІТИ І ВПРОВАДЖЕНО В ОСВІТНІЙ ПРОЦЕС</a:t>
          </a:r>
          <a:endParaRPr lang="uk-UA" sz="1400" b="1" kern="1200" noProof="0" dirty="0">
            <a:solidFill>
              <a:schemeClr val="tx1"/>
            </a:solidFill>
          </a:endParaRPr>
        </a:p>
      </dsp:txBody>
      <dsp:txXfrm>
        <a:off x="805964" y="3844838"/>
        <a:ext cx="7259384" cy="480459"/>
      </dsp:txXfrm>
    </dsp:sp>
    <dsp:sp modelId="{227CC7D0-473F-417E-8F3A-107728FD46CF}">
      <dsp:nvSpPr>
        <dsp:cNvPr id="0" name=""/>
        <dsp:cNvSpPr/>
      </dsp:nvSpPr>
      <dsp:spPr>
        <a:xfrm>
          <a:off x="505677" y="3784780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B4594F-DA98-4CC5-A416-C92DE6B278C9}">
      <dsp:nvSpPr>
        <dsp:cNvPr id="0" name=""/>
        <dsp:cNvSpPr/>
      </dsp:nvSpPr>
      <dsp:spPr>
        <a:xfrm>
          <a:off x="370865" y="4565950"/>
          <a:ext cx="7694483" cy="480459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365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b="1" kern="1200" dirty="0" smtClean="0">
              <a:solidFill>
                <a:schemeClr val="tx1"/>
              </a:solidFill>
            </a:rPr>
            <a:t>ОТРИМАНІ РЕЗУЛЬТАТИ ОПУБЛІКОВАНО У ЗБІРНИКУ АВТОРСЬКИХ РОЗРОБОК</a:t>
          </a:r>
          <a:endParaRPr lang="uk-UA" sz="1400" b="1" kern="1200" noProof="0" dirty="0">
            <a:solidFill>
              <a:schemeClr val="tx1"/>
            </a:solidFill>
          </a:endParaRPr>
        </a:p>
      </dsp:txBody>
      <dsp:txXfrm>
        <a:off x="370865" y="4565950"/>
        <a:ext cx="7694483" cy="480459"/>
      </dsp:txXfrm>
    </dsp:sp>
    <dsp:sp modelId="{7CBD1AF9-2C89-468B-B70F-8F9210765E16}">
      <dsp:nvSpPr>
        <dsp:cNvPr id="0" name=""/>
        <dsp:cNvSpPr/>
      </dsp:nvSpPr>
      <dsp:spPr>
        <a:xfrm>
          <a:off x="70578" y="4505892"/>
          <a:ext cx="600574" cy="60057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1F3A0-6E55-4F0E-A433-F1D35B08B973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A275C-60A0-4399-80E3-82857EBD6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03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65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1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9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03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15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04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4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http://www.cg-lviv.org/achievements/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15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80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http://www.cg-lviv.org/achievements/</a:t>
            </a: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275C-60A0-4399-80E3-82857EBD62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3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0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3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80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1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4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8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2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85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5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F754A-D581-42F0-854F-28F2D5E93B65}" type="datetimeFigureOut">
              <a:rPr lang="en-US" smtClean="0"/>
              <a:t>11/26/2021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8CC80-F15C-428A-BCA2-A2F8A714A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51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3.xml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24.png"/><Relationship Id="rId10" Type="http://schemas.microsoft.com/office/2007/relationships/diagramDrawing" Target="../diagrams/drawing3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41.png"/><Relationship Id="rId4" Type="http://schemas.openxmlformats.org/officeDocument/2006/relationships/image" Target="../media/image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.png"/><Relationship Id="rId7" Type="http://schemas.openxmlformats.org/officeDocument/2006/relationships/diagramData" Target="../diagrams/data4.xm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5" Type="http://schemas.openxmlformats.org/officeDocument/2006/relationships/image" Target="../media/image51.png"/><Relationship Id="rId10" Type="http://schemas.microsoft.com/office/2007/relationships/diagramDrawing" Target="../diagrams/drawing5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5.xml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6.xml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microsoft.com/office/2007/relationships/diagramDrawing" Target="../diagrams/drawing6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4.png"/><Relationship Id="rId10" Type="http://schemas.microsoft.com/office/2007/relationships/diagramDrawing" Target="../diagrams/drawing1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19.png"/><Relationship Id="rId5" Type="http://schemas.openxmlformats.org/officeDocument/2006/relationships/image" Target="../media/image4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709" y="6357961"/>
            <a:ext cx="1715333" cy="4176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b="72908"/>
          <a:stretch/>
        </p:blipFill>
        <p:spPr>
          <a:xfrm>
            <a:off x="-1" y="0"/>
            <a:ext cx="12192001" cy="1167319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1836" y="5435599"/>
            <a:ext cx="11616249" cy="11694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solidFill>
                  <a:srgbClr val="002060"/>
                </a:solidFill>
              </a:rPr>
              <a:t>ЕКСПЕРИМЕНТАЛЬНА РОБОТА ВСЕУКРАЇНСЬКОГО РІВНЯ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solidFill>
                  <a:srgbClr val="002060"/>
                </a:solidFill>
              </a:rPr>
              <a:t>(ФОРМУВАЛЬНИЙ ЕТАП)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b="1" dirty="0" smtClean="0">
                <a:solidFill>
                  <a:srgbClr val="002060"/>
                </a:solidFill>
              </a:rPr>
              <a:t>2021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2877" y="1784593"/>
            <a:ext cx="10924161" cy="2677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 ГОТОВНОСТІ МАЙБУТНІХ КВАЛІФІКОВАНИХ РОБІТНИКІВ ДО ПІДПРИЄМНИЦЬКОЇ ДІЯЛЬНОСТІ</a:t>
            </a:r>
          </a:p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uk-UA" sz="1400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(Наказ МОН України №742 від 228.05.2019 р.)</a:t>
            </a:r>
            <a:endParaRPr lang="en-US" sz="1400" b="1" dirty="0">
              <a:solidFill>
                <a:schemeClr val="accent5">
                  <a:lumMod val="50000"/>
                </a:schemeClr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72" y="6102075"/>
            <a:ext cx="2505031" cy="6671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3360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1836" y="183218"/>
            <a:ext cx="11763206" cy="85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ПЕДАГОГІВ У НАУКОВО-ПРАКТИЧНИХ МАСОВИХ ЗАХОДАХ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82518308"/>
              </p:ext>
            </p:extLst>
          </p:nvPr>
        </p:nvGraphicFramePr>
        <p:xfrm>
          <a:off x="5767709" y="1138136"/>
          <a:ext cx="6273800" cy="4957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/>
          <a:srcRect l="2857" t="10099" r="3533" b="2391"/>
          <a:stretch/>
        </p:blipFill>
        <p:spPr>
          <a:xfrm>
            <a:off x="109025" y="1232967"/>
            <a:ext cx="2732634" cy="138631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025" y="2813857"/>
            <a:ext cx="2742952" cy="14002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67" y="4472111"/>
            <a:ext cx="2732634" cy="14177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6593" y="2407919"/>
            <a:ext cx="1542919" cy="23304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7093" y="3513981"/>
            <a:ext cx="1497450" cy="21981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02686" y="1153482"/>
            <a:ext cx="1633444" cy="22849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8759" y="5278295"/>
            <a:ext cx="2581291" cy="14311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4830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91609"/>
            <a:ext cx="1176320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 ТЕСТУВАННЯ, ФІКСУВАННЯ ТА </a:t>
            </a: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АНАЛІЗУ 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ЕМПІРИЧНИХ ДАНИХ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900" y="1232206"/>
            <a:ext cx="3419306" cy="49586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80027"/>
            <a:ext cx="5097800" cy="11962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8" y="2489592"/>
            <a:ext cx="4249737" cy="16724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65" y="3678829"/>
            <a:ext cx="4327709" cy="10189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0300" y="1138136"/>
            <a:ext cx="4533900" cy="18552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5222" y="3064266"/>
            <a:ext cx="3279770" cy="168403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8970" y="5516904"/>
            <a:ext cx="5110162" cy="108737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36086" y="4132673"/>
            <a:ext cx="4173537" cy="12312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8359" y="4566869"/>
            <a:ext cx="4743450" cy="143582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78922" y="5639439"/>
            <a:ext cx="4735940" cy="10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5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91609"/>
            <a:ext cx="11763206" cy="85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РЕАЛІЗАЦІЯ ПРОГРАМИ ЕКСПЕРИМЕНТАЛЬНИХ ЗАХОДІВ У ЗП(ПТ)О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75" y="1138136"/>
            <a:ext cx="6585135" cy="35270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562" y="1562279"/>
            <a:ext cx="5623238" cy="43850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1137" y="3025241"/>
            <a:ext cx="5019796" cy="32977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4897" y="1199351"/>
            <a:ext cx="3146036" cy="249423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3351" y="4421747"/>
            <a:ext cx="3132238" cy="23613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562" y="4054383"/>
            <a:ext cx="3048000" cy="2057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863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91609"/>
            <a:ext cx="1176320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ОНОВЛЕННЯ ЗМІСТУ РОБОЧИХ НАВЧАЛЬНИХ </a:t>
            </a: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 І ПЛАНІВ ВИХОВНОЇ РОБОТИ</a:t>
            </a:r>
            <a:endParaRPr lang="ru-RU" sz="2400" b="1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805" y="4194751"/>
            <a:ext cx="3394345" cy="1868074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643942455"/>
              </p:ext>
            </p:extLst>
          </p:nvPr>
        </p:nvGraphicFramePr>
        <p:xfrm>
          <a:off x="4454819" y="1182149"/>
          <a:ext cx="7581899" cy="5052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4" name="Picture 2" descr="Ідеї та креативні рішення | Від А до 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05" y="974287"/>
            <a:ext cx="3508452" cy="350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17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91609"/>
            <a:ext cx="11763206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ПУБЛІКАЦІЙНА АКТИВНІСТЬ</a:t>
            </a:r>
            <a:endParaRPr lang="ru-RU" sz="2400" b="1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462809784"/>
              </p:ext>
            </p:extLst>
          </p:nvPr>
        </p:nvGraphicFramePr>
        <p:xfrm>
          <a:off x="5881603" y="1138136"/>
          <a:ext cx="6019799" cy="5052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24" y="1444736"/>
            <a:ext cx="6081876" cy="3133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5031" y="3621997"/>
            <a:ext cx="1937841" cy="27434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56797" y="1834551"/>
            <a:ext cx="2886075" cy="88582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9517" y="1807264"/>
            <a:ext cx="2068484" cy="27707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1414" y="4159513"/>
            <a:ext cx="1350766" cy="18247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269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0" y="91609"/>
            <a:ext cx="11763206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endParaRPr lang="ru-RU" sz="2400" b="1" dirty="0">
              <a:solidFill>
                <a:schemeClr val="bg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446529222"/>
              </p:ext>
            </p:extLst>
          </p:nvPr>
        </p:nvGraphicFramePr>
        <p:xfrm>
          <a:off x="3900791" y="1182149"/>
          <a:ext cx="8135927" cy="5286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279" y="1853489"/>
            <a:ext cx="3280021" cy="303545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41412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" y="-88756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667" y="6282156"/>
            <a:ext cx="1715333" cy="41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836" y="183218"/>
            <a:ext cx="1176320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ЕКСПЕРИМЕНТАЛЬНІ БАЗИ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046" y="4065111"/>
            <a:ext cx="3393585" cy="25585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809" y="1267128"/>
            <a:ext cx="3558655" cy="266899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6741" y="4016272"/>
            <a:ext cx="3465682" cy="258298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594" y="1241450"/>
            <a:ext cx="3582982" cy="269466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3487" y="1218289"/>
            <a:ext cx="3599598" cy="27178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72" y="6102075"/>
            <a:ext cx="2505031" cy="6671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0505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1" y="-82373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709" y="6357961"/>
            <a:ext cx="1715333" cy="41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39286" b="46581"/>
          <a:stretch/>
        </p:blipFill>
        <p:spPr>
          <a:xfrm>
            <a:off x="14272" y="17286"/>
            <a:ext cx="12191999" cy="1138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836" y="183218"/>
            <a:ext cx="11763206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НАУКОВО-МЕТОДИЧНЕ ЗАБЕЗПЕЧЕННЯ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0" y="6033229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8164" y="4523830"/>
            <a:ext cx="9073242" cy="15481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4717" y="1244178"/>
            <a:ext cx="5531772" cy="2939558"/>
          </a:xfrm>
          <a:prstGeom prst="rect">
            <a:avLst/>
          </a:prstGeom>
        </p:spPr>
      </p:pic>
      <p:pic>
        <p:nvPicPr>
          <p:cNvPr id="1028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117" flipH="1">
            <a:off x="3098421" y="2089112"/>
            <a:ext cx="3506457" cy="95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969114" y="3571913"/>
            <a:ext cx="3506457" cy="9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8692" flipH="1" flipV="1">
            <a:off x="520125" y="4926263"/>
            <a:ext cx="2377288" cy="93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2321" flipH="1" flipV="1">
            <a:off x="636629" y="2478088"/>
            <a:ext cx="708298" cy="6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6073" y="2090882"/>
            <a:ext cx="3943560" cy="663278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1600" b="1" dirty="0" smtClean="0">
                <a:solidFill>
                  <a:srgbClr val="002060"/>
                </a:solidFill>
              </a:rPr>
              <a:t>Проведення занять з творчими групами, </a:t>
            </a:r>
            <a:r>
              <a:rPr lang="uk-UA" sz="1600" b="1" dirty="0" smtClean="0">
                <a:solidFill>
                  <a:srgbClr val="002060"/>
                </a:solidFill>
              </a:rPr>
              <a:t>підготовка </a:t>
            </a:r>
            <a:r>
              <a:rPr lang="uk-UA" sz="1600" b="1" dirty="0" err="1" smtClean="0">
                <a:solidFill>
                  <a:srgbClr val="002060"/>
                </a:solidFill>
              </a:rPr>
              <a:t>вебінарів</a:t>
            </a:r>
            <a:r>
              <a:rPr lang="uk-UA" sz="1600" b="1" dirty="0" smtClean="0">
                <a:solidFill>
                  <a:srgbClr val="002060"/>
                </a:solidFill>
              </a:rPr>
              <a:t>, семінарів</a:t>
            </a:r>
            <a:endParaRPr lang="uk-UA" sz="1600" b="1" dirty="0" smtClean="0">
              <a:solidFill>
                <a:srgbClr val="002060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uk-UA" sz="1800" b="1" dirty="0" smtClean="0">
              <a:solidFill>
                <a:srgbClr val="002060"/>
              </a:solidFill>
            </a:endParaRPr>
          </a:p>
        </p:txBody>
      </p:sp>
      <p:pic>
        <p:nvPicPr>
          <p:cNvPr id="21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44646" flipH="1">
            <a:off x="1777605" y="3756697"/>
            <a:ext cx="632844" cy="49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95546" flipH="1" flipV="1">
            <a:off x="1739879" y="2817949"/>
            <a:ext cx="708298" cy="6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7901" flipH="1">
            <a:off x="594281" y="3952203"/>
            <a:ext cx="708298" cy="64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256073" y="3165823"/>
            <a:ext cx="4081034" cy="7547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1600" b="1" dirty="0" smtClean="0">
                <a:solidFill>
                  <a:srgbClr val="002060"/>
                </a:solidFill>
              </a:rPr>
              <a:t>Забезпечення онлайн-комунікації (</a:t>
            </a:r>
            <a:r>
              <a:rPr lang="uk-UA" sz="1600" b="1" dirty="0" err="1" smtClean="0">
                <a:solidFill>
                  <a:srgbClr val="002060"/>
                </a:solidFill>
              </a:rPr>
              <a:t>вебінари</a:t>
            </a:r>
            <a:r>
              <a:rPr lang="uk-UA" sz="1600" b="1" dirty="0" smtClean="0">
                <a:solidFill>
                  <a:srgbClr val="002060"/>
                </a:solidFill>
              </a:rPr>
              <a:t>, анкетування, тестування)</a:t>
            </a:r>
            <a:endParaRPr lang="uk-UA" sz="1600" b="1" dirty="0" smtClean="0">
              <a:solidFill>
                <a:srgbClr val="002060"/>
              </a:solidFill>
            </a:endParaRPr>
          </a:p>
        </p:txBody>
      </p:sp>
      <p:pic>
        <p:nvPicPr>
          <p:cNvPr id="24" name="Picture 4" descr="Математика для 6 класу: задачі та завдання онлайн - Learning.ua - Додавання  раціональних чисел за допомогою координатної прямої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1923" flipH="1">
            <a:off x="-771918" y="3319272"/>
            <a:ext cx="1887148" cy="4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одзаголовок 2"/>
          <p:cNvSpPr txBox="1">
            <a:spLocks/>
          </p:cNvSpPr>
          <p:nvPr/>
        </p:nvSpPr>
        <p:spPr>
          <a:xfrm>
            <a:off x="281836" y="4293240"/>
            <a:ext cx="2526352" cy="599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1600" b="1" dirty="0" smtClean="0">
                <a:solidFill>
                  <a:srgbClr val="002060"/>
                </a:solidFill>
              </a:rPr>
              <a:t>Узагальнення емпіричних даних із закладів П(ПТ)О</a:t>
            </a:r>
            <a:endParaRPr lang="uk-UA" sz="16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709" y="6357961"/>
            <a:ext cx="1715333" cy="41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836" y="183218"/>
            <a:ext cx="11763206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 2 ЕТАПУ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1836" y="1639779"/>
            <a:ext cx="1144752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ОБҐРУНТУВАТИ КРИТЕРІЇ, ПОКАЗНИКИ ТА РІВНІ СФОРМОВАНОСТІ ГОТОВНОСТІ  МАЙБУТНІХ КВАЛІФІКОВАНИХ РОБІТНИКІВ ДО ПІДПРИЄМНИЦЬКОЇ ДІЯЛЬНОСТІ 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ОХАРАКТЕРИЗУВАТИ ОРГАНІЗАЦІЙНО-ПЕДАГОГІЧНІ УМОВИ ФОРМУВАННЯ ГОТОВНОСТІ МАЙБУТНІХ КВАЛІФІКОВАНИХ РОБІТНИКІВ ДО ПІДПРИЄМНИЦЬКОЇ ДІЯЛЬНОСТІ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ПРОВЕСТИ ТЕСТУВАННЯ УЧНІВ ДЛЯ ВИЯВЛЕННЯ РІВНЯ ЇХНЬОЇ ГОТОВНОСТІ ДО ПІДПРИЄМНИЦЬКОЇ ДІЯЛЬНОСТІ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РОЗРОБИТИ МЕТОДИКУ ФОРМУВАННЯ ГОТОВНОСТІ МАЙБУТНІХ ФАХІВЦІВ ДО ПІДПРИЄМНИЦЬКОЇ ДІЯЛЬНОСТІ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ОНОВИТИ ЗМІСТ РОБОЧИХ НАВЧАЛЬНИХ ПРОГРАМ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РОЗРОБИТИ І ВПРОВАДИТИ В ЗАКЛАДАХ ОСВІТИ ПРОГРАМИ ЕКСПЕРИМЕНТАЛЬНИХ ЗАХОДІВ</a:t>
            </a:r>
          </a:p>
          <a:p>
            <a:pPr marL="800100" lvl="1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tabLst>
                <a:tab pos="630555" algn="l"/>
              </a:tabLst>
            </a:pPr>
            <a:r>
              <a:rPr lang="uk-UA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ПІДГОТУВАТИ ТА ВПРОВАДИТИ МЕТОДИЧНІ РЕКОМЕНДАЦІЇ ЩОДО ФОРМУВАННЯ ГОТОВНОСТІ МАЙБУТНІХ КВАЛІФІКОВАНИХ РОБІТНИКІВ ДО ПІДПРИЄМНИЦЬКОЇ ДІЯЛЬНОСТІ У ВИЗНАЧЕНИХ ЕКСПЕРИМЕНТОМ ГАЛУЗЯХ</a:t>
            </a:r>
            <a:endParaRPr lang="en-US" sz="16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38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9709" y="6357961"/>
            <a:ext cx="1715333" cy="4176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0793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1836" y="183218"/>
            <a:ext cx="11763206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ДІАГНОСТИЧНИЙ ІНСТРУМЕНТАРІЙ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70595667"/>
              </p:ext>
            </p:extLst>
          </p:nvPr>
        </p:nvGraphicFramePr>
        <p:xfrm>
          <a:off x="639608" y="1138136"/>
          <a:ext cx="11031691" cy="4816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94640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22968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81836" y="183218"/>
            <a:ext cx="11763206" cy="459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ОНЛАЙН-ТЕСТУВАННЯ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15467"/>
              </p:ext>
            </p:extLst>
          </p:nvPr>
        </p:nvGraphicFramePr>
        <p:xfrm>
          <a:off x="281836" y="2040238"/>
          <a:ext cx="11554565" cy="3745443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594421">
                  <a:extLst>
                    <a:ext uri="{9D8B030D-6E8A-4147-A177-3AD203B41FA5}">
                      <a16:colId xmlns:a16="http://schemas.microsoft.com/office/drawing/2014/main" val="2623361428"/>
                    </a:ext>
                  </a:extLst>
                </a:gridCol>
                <a:gridCol w="1691582">
                  <a:extLst>
                    <a:ext uri="{9D8B030D-6E8A-4147-A177-3AD203B41FA5}">
                      <a16:colId xmlns:a16="http://schemas.microsoft.com/office/drawing/2014/main" val="1216793852"/>
                    </a:ext>
                  </a:extLst>
                </a:gridCol>
                <a:gridCol w="1692776">
                  <a:extLst>
                    <a:ext uri="{9D8B030D-6E8A-4147-A177-3AD203B41FA5}">
                      <a16:colId xmlns:a16="http://schemas.microsoft.com/office/drawing/2014/main" val="3289651441"/>
                    </a:ext>
                  </a:extLst>
                </a:gridCol>
                <a:gridCol w="1575786">
                  <a:extLst>
                    <a:ext uri="{9D8B030D-6E8A-4147-A177-3AD203B41FA5}">
                      <a16:colId xmlns:a16="http://schemas.microsoft.com/office/drawing/2014/main" val="3694022047"/>
                    </a:ext>
                  </a:extLst>
                </a:gridCol>
              </a:tblGrid>
              <a:tr h="5914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ЗАКЛАД ОСВІТИ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ВСЬОГО</a:t>
                      </a:r>
                      <a:endParaRPr lang="en-US" sz="18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УЧНІВ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ДІВЧАТА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ЮНАКИ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473588"/>
                  </a:ext>
                </a:extLst>
              </a:tr>
              <a:tr h="7547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ДНЗ «ВІННИЦЬКИЙ ЦЕНТР ПРОФЕСІЙНО-ТЕХНІЧНОЇ ОСВІТИ ПЕРЕРОБНОЇ ПРОМИСЛОВОСТІ»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95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81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14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extLst>
                  <a:ext uri="{0D108BD9-81ED-4DB2-BD59-A6C34878D82A}">
                    <a16:rowId xmlns:a16="http://schemas.microsoft.com/office/drawing/2014/main" val="344063247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ДНЗ «ЛЬВІВСЬКЕ ВИЩЕ ПРОФЕСІЙНЕ ХУДОЖНЄ УЧИЛИЩЕ»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</a:rPr>
                        <a:t>49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29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20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extLst>
                  <a:ext uri="{0D108BD9-81ED-4DB2-BD59-A6C34878D82A}">
                    <a16:rowId xmlns:a16="http://schemas.microsoft.com/office/drawing/2014/main" val="3335939087"/>
                  </a:ext>
                </a:extLst>
              </a:tr>
              <a:tr h="6731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ДНЗ «ОДЕСЬКЕ ВИЩЕ ПРОФЕСІЙНЕ УЧИЛИЩЕ ТОРГІВЛІ ТА ТЕХНОЛОГІЙ ХАРЧУВАННЯ»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</a:rPr>
                        <a:t>90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55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35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extLst>
                  <a:ext uri="{0D108BD9-81ED-4DB2-BD59-A6C34878D82A}">
                    <a16:rowId xmlns:a16="http://schemas.microsoft.com/office/drawing/2014/main" val="1336735516"/>
                  </a:ext>
                </a:extLst>
              </a:tr>
              <a:tr h="695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ДНЗ «РЕГІОНАЛЬНИЙ ЦЕНТР ПРОФЕСІЙНОЇ ОСВІТИ ШВЕЙНОГО ВИРОБНИЦТВА ТА СФЕРИ ПОСЛУГ ХАРКІВСЬКОЇ ОБЛАСТІ»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152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85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67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extLst>
                  <a:ext uri="{0D108BD9-81ED-4DB2-BD59-A6C34878D82A}">
                    <a16:rowId xmlns:a16="http://schemas.microsoft.com/office/drawing/2014/main" val="3026725093"/>
                  </a:ext>
                </a:extLst>
              </a:tr>
              <a:tr h="5863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/>
                        </a:rPr>
                        <a:t>ДНЗ «ЧЕРКАСЬКИЙ ПРОФЕСІЙНИЙ АВТОДОРОЖНІЙ ЛІЦЕЙ»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</a:rPr>
                        <a:t>52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</a:rPr>
                        <a:t>27</a:t>
                      </a:r>
                      <a:endParaRPr lang="en-US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</a:rPr>
                        <a:t>25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512" marR="66512" marT="0" marB="0"/>
                </a:tc>
                <a:extLst>
                  <a:ext uri="{0D108BD9-81ED-4DB2-BD59-A6C34878D82A}">
                    <a16:rowId xmlns:a16="http://schemas.microsoft.com/office/drawing/2014/main" val="3758520563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38003" y="1318832"/>
            <a:ext cx="11763206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 smtClean="0">
                <a:ea typeface="Calibri" panose="020F0502020204030204" pitchFamily="34" charset="0"/>
                <a:cs typeface="Calibri Light" panose="020F0302020204030204" pitchFamily="34" charset="0"/>
              </a:rPr>
              <a:t>УЧАСНИКИ: </a:t>
            </a:r>
            <a:r>
              <a:rPr lang="uk-UA" sz="2000" b="1" dirty="0" smtClean="0">
                <a:solidFill>
                  <a:srgbClr val="C00000"/>
                </a:solidFill>
                <a:ea typeface="Calibri" panose="020F0502020204030204" pitchFamily="34" charset="0"/>
                <a:cs typeface="Calibri Light" panose="020F0302020204030204" pitchFamily="34" charset="0"/>
              </a:rPr>
              <a:t>439</a:t>
            </a:r>
            <a:r>
              <a:rPr lang="ru-RU" sz="2000" b="1" dirty="0"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r>
              <a:rPr lang="uk-UA" sz="2000" b="1" dirty="0" smtClean="0">
                <a:ea typeface="Calibri" panose="020F0502020204030204" pitchFamily="34" charset="0"/>
                <a:cs typeface="Calibri Light" panose="020F0302020204030204" pitchFamily="34" charset="0"/>
              </a:rPr>
              <a:t>учнів 1-2 курсів, з них 277 дівчат та 161 юнак</a:t>
            </a:r>
            <a:r>
              <a:rPr lang="uk-UA" sz="2000" b="1" dirty="0" smtClean="0"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uk-UA" sz="2000" b="1" dirty="0">
              <a:effectLst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16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81836" y="10748"/>
            <a:ext cx="1176320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КРИТЕРІЇ І ПОКАЗНИКИ ГОТОВНОСТІ УЧНІВ ДО ПІДПРИЄМНИЦЬКОЇ ДІЯЛЬНОСТІ</a:t>
            </a:r>
            <a:endParaRPr lang="uk-UA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248736"/>
              </p:ext>
            </p:extLst>
          </p:nvPr>
        </p:nvGraphicFramePr>
        <p:xfrm>
          <a:off x="281836" y="1138136"/>
          <a:ext cx="11763206" cy="499793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824566">
                  <a:extLst>
                    <a:ext uri="{9D8B030D-6E8A-4147-A177-3AD203B41FA5}">
                      <a16:colId xmlns:a16="http://schemas.microsoft.com/office/drawing/2014/main" val="1776642764"/>
                    </a:ext>
                  </a:extLst>
                </a:gridCol>
                <a:gridCol w="1576598">
                  <a:extLst>
                    <a:ext uri="{9D8B030D-6E8A-4147-A177-3AD203B41FA5}">
                      <a16:colId xmlns:a16="http://schemas.microsoft.com/office/drawing/2014/main" val="2863677172"/>
                    </a:ext>
                  </a:extLst>
                </a:gridCol>
                <a:gridCol w="8362042">
                  <a:extLst>
                    <a:ext uri="{9D8B030D-6E8A-4147-A177-3AD203B41FA5}">
                      <a16:colId xmlns:a16="http://schemas.microsoft.com/office/drawing/2014/main" val="2663196729"/>
                    </a:ext>
                  </a:extLst>
                </a:gridCol>
              </a:tblGrid>
              <a:tr h="2414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КРИТЕРІЇ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ПОКАЗНИКИ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293554"/>
                  </a:ext>
                </a:extLst>
              </a:tr>
              <a:tr h="74133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МОТИВАЦІЙНО-ЦІННІСНИЙ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МОТИВАЦІЯ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ЗАДОВОЛЕННЯ ПОТРЕБ РІЗНОГО РІВНЯ, ВИЗНАННЯ, ПРЕСТИЖ, ЗАМОЖНІСТЬ, САМОСТІЙНІСТЬ, РОЗВИТОК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extLst>
                  <a:ext uri="{0D108BD9-81ED-4DB2-BD59-A6C34878D82A}">
                    <a16:rowId xmlns:a16="http://schemas.microsoft.com/office/drawing/2014/main" val="2610981351"/>
                  </a:ext>
                </a:extLst>
              </a:tr>
              <a:tr h="16778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 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 </a:t>
                      </a:r>
                      <a:endParaRPr lang="en-US" sz="16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ЦІННОСТІ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0" i="1" dirty="0" smtClean="0">
                          <a:effectLst/>
                        </a:rPr>
                        <a:t>ОСОБИСТІСНІ</a:t>
                      </a:r>
                      <a:r>
                        <a:rPr lang="uk-UA" sz="1600" dirty="0" smtClean="0">
                          <a:effectLst/>
                        </a:rPr>
                        <a:t> – ЧЕСНІСТЬ, ПОРЯДНІСТЬ, РИЗИКОВАНІСТЬ, РОЗСУДЛИВІСТЬ, ПРАЦЬОВИТІСТЬ;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0" i="1" dirty="0" smtClean="0">
                          <a:effectLst/>
                        </a:rPr>
                        <a:t>РОДИННІ</a:t>
                      </a:r>
                      <a:r>
                        <a:rPr lang="uk-UA" sz="1600" dirty="0" smtClean="0">
                          <a:effectLst/>
                        </a:rPr>
                        <a:t> – ВІДПОВІДАЛЬНІСТЬ ЗА ДОБРОБУТ, ЧЕСТЬ І ПРЕСТИЖ РОДИНИ, ВИХОВАННЯ І РОЗВИТОК ЇЇ ЧЛЕНІВ; 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0" i="1" dirty="0" smtClean="0">
                          <a:effectLst/>
                        </a:rPr>
                        <a:t>СУСПІЛЬНІ</a:t>
                      </a:r>
                      <a:r>
                        <a:rPr lang="uk-UA" sz="1600" dirty="0" smtClean="0">
                          <a:effectLst/>
                        </a:rPr>
                        <a:t> – ВІДПОВІДАЛЬНІСТЬ ЗА ЯКІСТЬ ТОВАРІВ І ПОСЛУГ, ПОДАТКОВА КУЛЬТУРА; 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0" i="1" dirty="0" smtClean="0">
                          <a:effectLst/>
                        </a:rPr>
                        <a:t>ДЕРЖАВНИЦЬКІ</a:t>
                      </a:r>
                      <a:r>
                        <a:rPr lang="uk-UA" sz="1600" dirty="0" smtClean="0">
                          <a:effectLst/>
                        </a:rPr>
                        <a:t> – ЕКОНОМІЧНИЙ ПАТРІОТИЗМ;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ПРОФЕСІЙНІ</a:t>
                      </a:r>
                      <a:r>
                        <a:rPr lang="uk-UA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uk-UA" sz="16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uk-UA" sz="1600" b="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ПІДПРИЄМНИЦЬКА ЧЕСТЬ, ВІДПОВІДАЛЬНІСТЬ, ОРІЄНИТАЦІЯ НА РЕЗУЛЬТАТ, НЕЗАЛЕЖНІСТЬ</a:t>
                      </a:r>
                      <a:endParaRPr lang="en-US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196672"/>
                  </a:ext>
                </a:extLst>
              </a:tr>
              <a:tr h="494219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6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КОГНІТИВНО-ПІЗНАВАЛЬНИЙ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 smtClean="0">
                          <a:effectLst/>
                        </a:rPr>
                        <a:t>ЗНАННЯ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ПСИХОЛОГІЧНІ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386705"/>
                  </a:ext>
                </a:extLst>
              </a:tr>
              <a:tr h="494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ЕКОНОМІЧНІ</a:t>
                      </a:r>
                      <a:endParaRPr lang="en-US" sz="16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90127"/>
                  </a:ext>
                </a:extLst>
              </a:tr>
              <a:tr h="3543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ПРАВОВІ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960409"/>
                  </a:ext>
                </a:extLst>
              </a:tr>
              <a:tr h="241481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ДІЯЛЬНІСНО-ПРАКТИЧНИЙ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УМІННЯ Й НАВИЧКИ 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297" marR="45297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АКТИВНІСТЬ</a:t>
                      </a:r>
                      <a:endParaRPr lang="uk-UA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881936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УСПІШНІСТЬ</a:t>
                      </a:r>
                      <a:endParaRPr lang="uk-UA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587856"/>
                  </a:ext>
                </a:extLst>
              </a:tr>
              <a:tr h="241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noProof="0" dirty="0" smtClean="0">
                          <a:effectLst/>
                        </a:rPr>
                        <a:t>РЕФЛЕКСІЯ</a:t>
                      </a:r>
                      <a:endParaRPr lang="uk-UA" sz="16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297" marR="45297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528674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23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81836" y="183218"/>
            <a:ext cx="1176320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РІВНІ ГОТОВНОСТІ МОЛОДІ ДО ПІДПРИЄМНИЦЬКОЇ ДІЯЛЬНОСТІ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987585"/>
              </p:ext>
            </p:extLst>
          </p:nvPr>
        </p:nvGraphicFramePr>
        <p:xfrm>
          <a:off x="167535" y="1249114"/>
          <a:ext cx="11656164" cy="480019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292965">
                  <a:extLst>
                    <a:ext uri="{9D8B030D-6E8A-4147-A177-3AD203B41FA5}">
                      <a16:colId xmlns:a16="http://schemas.microsoft.com/office/drawing/2014/main" val="3711066118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1301428258"/>
                    </a:ext>
                  </a:extLst>
                </a:gridCol>
                <a:gridCol w="9499599">
                  <a:extLst>
                    <a:ext uri="{9D8B030D-6E8A-4147-A177-3AD203B41FA5}">
                      <a16:colId xmlns:a16="http://schemas.microsoft.com/office/drawing/2014/main" val="4033374962"/>
                    </a:ext>
                  </a:extLst>
                </a:gridCol>
              </a:tblGrid>
              <a:tr h="3002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РІВНІ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 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ХАРАКТЕРИСТИКА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1565375293"/>
                  </a:ext>
                </a:extLst>
              </a:tr>
              <a:tr h="22901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ПОЧАТКОВИЙ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</a:rPr>
                        <a:t>59%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ЦІННОСТІ НЕЧІТКИ, СТАВЛЕННЯ ДО ПІДПРИЄМНИЦТВА НЕСФОРМОВАНЕ; ДОМІНУЄ</a:t>
                      </a:r>
                      <a:r>
                        <a:rPr lang="uk-UA" sz="1400" b="1" baseline="0" dirty="0" smtClean="0">
                          <a:effectLst/>
                        </a:rPr>
                        <a:t> ЗОВНІШНІШНЯ МОТИВАЦІЯ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1320977591"/>
                  </a:ext>
                </a:extLst>
              </a:tr>
              <a:tr h="229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ЗНАННЯ ПРО ПІДПРИЄМНИЦТВО ФРАГМЕНТАРНІ, ІНТЕРЕСИ НЕСТІЙКІ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882435578"/>
                  </a:ext>
                </a:extLst>
              </a:tr>
              <a:tr h="2355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АКТИВНІСТЬ НИЗЬКА, РЕФЛЕКСІЯ</a:t>
                      </a:r>
                      <a:r>
                        <a:rPr lang="uk-UA" sz="1400" b="1" baseline="0" dirty="0" smtClean="0">
                          <a:effectLst/>
                        </a:rPr>
                        <a:t> НЕ РОЗВИНЕНА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4264415068"/>
                  </a:ext>
                </a:extLst>
              </a:tr>
              <a:tr h="458035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ДОСТАТНІЙ 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</a:rPr>
                        <a:t>35%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НЕЗНАЧНА ВПЛИВОВІСТЬ ВНУТРІШНІХ СОЦІАЛЬНО ЗНАЧИМИХ МОТИВІВ 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11374836"/>
                  </a:ext>
                </a:extLst>
              </a:tr>
              <a:tr h="687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НАЯВНІСТЬ ЗАГАЛЬНОВІДОМИХ ЗНАНЬ ПРО ПІДПРИЄМНИЦЬКУ ДІЯЛЬНІСТЬ ТА ОСОБИСТІСТЬ ПІДПРИЄМЦЯ, УМОВИ ВІДКРИТТЯ І ВЕДЕННЯ БІЗНЕСУ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РОЗУМІННЯ БЮДЖЕТОФОРМУЮЧОЇ РОЛІ ПІДПРИЄМНИЦТВА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553432210"/>
                  </a:ext>
                </a:extLst>
              </a:tr>
              <a:tr h="229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УЧАТЬ В ОБОВ’ЯЗКОВИХ ВИДАХ АКТИВНОСТІ; НАВЧАЛЬНА УСПІШНІСТЬ ПОСЕРЕДНЯ; НАЯВНІСТЬ ВЛАСНИХ ІСТОРІЙ УСПІХУ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1313773046"/>
                  </a:ext>
                </a:extLst>
              </a:tr>
              <a:tr h="114508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400" b="1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ВИСОКИЙ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</a:rPr>
                        <a:t>8%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ВИСОКИЙ РІВЕНЬ ВНУТРІШНЬОЇ ІНДИВІДУАЛЬНОЇ ТА СУСПІЛЬНО-ЗНАЧИМОЇ МОТИВАЦІЇ ДО ПІДПРИЄМНИЦЬКОЇ ДІЯЛЬНОСТІ;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УСВІДОМЛЕННЯ</a:t>
                      </a:r>
                      <a:r>
                        <a:rPr lang="uk-UA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4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КЛЮЧОВОГО ЗНАЧЕННЯ ПІДПРИЄМНИЦЬВА ДЛЯ ФОРМУВАННЯ СЕРЕДНЬОГО КЛАСУ ЛЮДЕЙ ТА ЗМІЦНЕННЯ ДЕМОКРАТИЧНИХ ЗАСАД РОЗВИТКУ СУСПІЛЬСТВА</a:t>
                      </a:r>
                      <a:endParaRPr lang="en-US" sz="14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3682879911"/>
                  </a:ext>
                </a:extLst>
              </a:tr>
              <a:tr h="687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НАЯВНІСТЬ ПОЗАПРОГРАМНИХ ЗНАНЬ ПРО ПІДПРИЄМНИЦЬКУ ДІЯЛЬНІСТЬ ТА ОСОБИСТІСТЬ ПІДПРИЄМЦЯ (РОЗВИТОК РИС І ЯКОСТЕЙ ПІДПРИЄМЦЯ; ІСТОРІЇ ПРОФЕСІЙНОГО УСПІХУ;  УМОВИ ВІДКРИТТЯ ВЛАСНОЇ СПРАВИ)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3110375307"/>
                  </a:ext>
                </a:extLst>
              </a:tr>
              <a:tr h="2290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 smtClean="0">
                          <a:effectLst/>
                        </a:rPr>
                        <a:t>ВИСОКИЙ РІВЕНЬ АКТИВНОСТІ, УСПІШНОСТІ ТА РОЗВИТКУ РЕФЛЕКСІЇ</a:t>
                      </a:r>
                      <a:endParaRPr lang="en-US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94" marR="60194" marT="0" marB="0"/>
                </a:tc>
                <a:extLst>
                  <a:ext uri="{0D108BD9-81ED-4DB2-BD59-A6C34878D82A}">
                    <a16:rowId xmlns:a16="http://schemas.microsoft.com/office/drawing/2014/main" val="911684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067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5876" y="6365457"/>
            <a:ext cx="1715333" cy="4176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39286" b="46581"/>
          <a:stretch/>
        </p:blipFill>
        <p:spPr>
          <a:xfrm>
            <a:off x="1" y="0"/>
            <a:ext cx="12191999" cy="11381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90831"/>
            <a:ext cx="2505031" cy="6671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1836" y="183218"/>
            <a:ext cx="1176320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ВИДИ ДІЯЛЬНОСТІ ТВОРЧИХ ГРУП</a:t>
            </a:r>
            <a:endParaRPr lang="en-US" sz="2400" b="1" dirty="0">
              <a:solidFill>
                <a:schemeClr val="bg1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97069281"/>
              </p:ext>
            </p:extLst>
          </p:nvPr>
        </p:nvGraphicFramePr>
        <p:xfrm>
          <a:off x="2971800" y="1624546"/>
          <a:ext cx="8984342" cy="4471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836" y="2792394"/>
            <a:ext cx="3205558" cy="18256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742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878</Words>
  <Application>Microsoft Office PowerPoint</Application>
  <PresentationFormat>Широкоэкранный</PresentationFormat>
  <Paragraphs>181</Paragraphs>
  <Slides>15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Deluxe</dc:creator>
  <cp:lastModifiedBy>Deluxe</cp:lastModifiedBy>
  <cp:revision>84</cp:revision>
  <dcterms:created xsi:type="dcterms:W3CDTF">2021-03-21T10:14:58Z</dcterms:created>
  <dcterms:modified xsi:type="dcterms:W3CDTF">2021-11-26T17:41:07Z</dcterms:modified>
</cp:coreProperties>
</file>