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4"/>
  </p:sldMasterIdLst>
  <p:notesMasterIdLst>
    <p:notesMasterId r:id="rId9"/>
  </p:notesMasterIdLst>
  <p:handoutMasterIdLst>
    <p:handoutMasterId r:id="rId10"/>
  </p:handoutMasterIdLst>
  <p:sldIdLst>
    <p:sldId id="266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A5302A-5964-40F6-A64F-CEF2F41C8433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2E5796-1812-4ED8-9738-6AAA7258CAD9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6684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4981D-E8E2-4669-99A1-C5082D5B10AF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640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767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405190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4204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397684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164465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266441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94760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045512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953219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A5A84-2F63-44B4-A8D4-4486C020A936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440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83705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878740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040C27-8E03-4CAC-AFCD-7BFDD274CA48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711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32BCBB-4A28-4808-B474-98D6037A26EC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687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14711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BF388D-A8B5-4C6C-B592-A60593BF019A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563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7E731D-DC38-4C8B-8582-D514D236747E}" type="datetime1">
              <a:rPr lang="ru-RU" noProof="1" smtClean="0"/>
              <a:t>27.10.2022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4444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706" y="1211409"/>
            <a:ext cx="8001000" cy="2971801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r>
              <a:rPr lang="uk-UA" sz="4400" noProof="1">
                <a:latin typeface="Arial Black" panose="020B0A04020102020204" pitchFamily="34" charset="0"/>
              </a:rPr>
              <a:t>Лідер учнівського самоврядування</a:t>
            </a:r>
            <a:br>
              <a:rPr lang="uk-UA" sz="4400" noProof="1"/>
            </a:br>
            <a:br>
              <a:rPr lang="uk-UA" sz="4400" noProof="1"/>
            </a:br>
            <a:br>
              <a:rPr lang="uk-UA" sz="4400" noProof="1"/>
            </a:br>
            <a:r>
              <a:rPr lang="uk-UA" sz="4400" noProof="1">
                <a:latin typeface="Cambria" panose="02040503050406030204" pitchFamily="18" charset="0"/>
                <a:ea typeface="Cambria" panose="02040503050406030204" pitchFamily="18" charset="0"/>
              </a:rPr>
              <a:t>Єфімова Вікторія </a:t>
            </a:r>
            <a:endParaRPr lang="ru-RU" sz="4400" noProof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71" y="4489062"/>
            <a:ext cx="5119429" cy="194733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noProof="1">
                <a:solidFill>
                  <a:schemeClr val="tx1"/>
                </a:solidFill>
                <a:latin typeface="Arial Black" panose="020B0A04020102020204" pitchFamily="34" charset="0"/>
              </a:rPr>
              <a:t>ДНЗ Одеське вище професійне училище торгівлі та технологій харчування </a:t>
            </a:r>
          </a:p>
          <a:p>
            <a:pPr rtl="0"/>
            <a:endParaRPr lang="ru-RU" noProof="1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rtl="0"/>
            <a:r>
              <a:rPr lang="ru-RU" noProof="1">
                <a:solidFill>
                  <a:schemeClr val="tx1"/>
                </a:solidFill>
                <a:latin typeface="Arial Black" panose="020B0A04020102020204" pitchFamily="34" charset="0"/>
              </a:rPr>
              <a:t>3 курс </a:t>
            </a:r>
          </a:p>
          <a:p>
            <a:pPr rtl="0"/>
            <a:r>
              <a:rPr lang="ru-RU" noProof="1">
                <a:solidFill>
                  <a:schemeClr val="tx1"/>
                </a:solidFill>
                <a:latin typeface="Arial Black" panose="020B0A04020102020204" pitchFamily="34" charset="0"/>
              </a:rPr>
              <a:t>Кухар-кондитер</a:t>
            </a:r>
          </a:p>
        </p:txBody>
      </p:sp>
      <p:pic>
        <p:nvPicPr>
          <p:cNvPr id="5" name="Рисунок 4" descr="Изображение выглядит как внешний, человек, дерево, лес&#10;&#10;Автоматически созданное описание">
            <a:extLst>
              <a:ext uri="{FF2B5EF4-FFF2-40B4-BE49-F238E27FC236}">
                <a16:creationId xmlns:a16="http://schemas.microsoft.com/office/drawing/2014/main" id="{63BD1AB1-E7DE-BECD-F2A1-8850A2758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63" y="1604282"/>
            <a:ext cx="4158343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noProof="1"/>
              <a:t>Заплановані проекти та акції учнівського самоврядування у ЗПТО 2022-2023: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99551"/>
            <a:ext cx="11076250" cy="3599316"/>
          </a:xfrm>
        </p:spPr>
        <p:txBody>
          <a:bodyPr rtlCol="0">
            <a:normAutofit/>
          </a:bodyPr>
          <a:lstStyle/>
          <a:p>
            <a:pPr marL="457200" indent="-457200" rtl="0">
              <a:buSzPct val="70000"/>
              <a:buAutoNum type="arabicPeriod"/>
            </a:pPr>
            <a:r>
              <a:rPr lang="uk-UA" sz="4400" noProof="1">
                <a:solidFill>
                  <a:schemeClr val="tx1"/>
                </a:solidFill>
                <a:latin typeface="Arial Black" panose="020B0A04020102020204" pitchFamily="34" charset="0"/>
              </a:rPr>
              <a:t>Участь у днях відкритих дверей</a:t>
            </a:r>
          </a:p>
          <a:p>
            <a:pPr marL="457200" indent="-457200" rtl="0">
              <a:buSzPct val="70000"/>
              <a:buAutoNum type="arabicPeriod"/>
            </a:pPr>
            <a:r>
              <a:rPr lang="uk-UA" sz="4400" noProof="1">
                <a:latin typeface="Arial Black" panose="020B0A04020102020204" pitchFamily="34" charset="0"/>
              </a:rPr>
              <a:t>Проведення майстер-класів </a:t>
            </a:r>
          </a:p>
          <a:p>
            <a:pPr marL="457200" indent="-457200" rtl="0">
              <a:buSzPct val="70000"/>
              <a:buAutoNum type="arabicPeriod"/>
            </a:pPr>
            <a:r>
              <a:rPr lang="uk-UA" sz="4400" noProof="1">
                <a:solidFill>
                  <a:schemeClr val="tx1"/>
                </a:solidFill>
                <a:latin typeface="Arial Black" panose="020B0A04020102020204" pitchFamily="34" charset="0"/>
              </a:rPr>
              <a:t>Участь у позакласних закладах</a:t>
            </a:r>
            <a:endParaRPr lang="ru-RU" sz="4400" noProof="1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7027-AE0E-C926-5DDD-64B19FA6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у лідера учнівського самоврядування, у мене є цілі, і вони полягають у тому, щоб</a:t>
            </a:r>
            <a:r>
              <a:rPr lang="en-US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D6620-6EFB-648E-A19A-AAF98753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Arial Black" panose="020B0A04020102020204" pitchFamily="34" charset="0"/>
              </a:rPr>
              <a:t>1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uk-UA" dirty="0">
                <a:latin typeface="Arial Black" panose="020B0A04020102020204" pitchFamily="34" charset="0"/>
              </a:rPr>
              <a:t>Можливість навчання в очному форматі, для того, щоб розвивати свої професійні здібності та компетентність </a:t>
            </a:r>
          </a:p>
          <a:p>
            <a:r>
              <a:rPr lang="en-US" dirty="0">
                <a:latin typeface="Arial Black" panose="020B0A04020102020204" pitchFamily="34" charset="0"/>
              </a:rPr>
              <a:t>2. </a:t>
            </a:r>
            <a:r>
              <a:rPr lang="uk-UA" dirty="0">
                <a:latin typeface="Arial Black" panose="020B0A04020102020204" pitchFamily="34" charset="0"/>
              </a:rPr>
              <a:t>Участь у майстер-класах, </a:t>
            </a:r>
            <a:r>
              <a:rPr lang="uk-UA" dirty="0" err="1">
                <a:latin typeface="Arial Black" panose="020B0A04020102020204" pitchFamily="34" charset="0"/>
              </a:rPr>
              <a:t>вебінарах</a:t>
            </a:r>
            <a:r>
              <a:rPr lang="uk-UA" dirty="0">
                <a:latin typeface="Arial Black" panose="020B0A04020102020204" pitchFamily="34" charset="0"/>
              </a:rPr>
              <a:t>, виставках</a:t>
            </a:r>
          </a:p>
          <a:p>
            <a:r>
              <a:rPr lang="en-US" dirty="0">
                <a:latin typeface="Arial Black" panose="020B0A04020102020204" pitchFamily="34" charset="0"/>
              </a:rPr>
              <a:t>3. </a:t>
            </a:r>
            <a:r>
              <a:rPr lang="uk-UA" dirty="0">
                <a:latin typeface="Arial Black" panose="020B0A04020102020204" pitchFamily="34" charset="0"/>
              </a:rPr>
              <a:t>Створення мирних акцій проти війни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4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0D747-39A7-8DB1-9EC3-53B3A244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Детальна інформація</a:t>
            </a:r>
            <a:r>
              <a:rPr lang="en-US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BFF24-6063-CF3D-D87F-6499519F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Номер телефону</a:t>
            </a:r>
            <a:r>
              <a:rPr lang="en-US" dirty="0">
                <a:latin typeface="Arial Black" panose="020B0A04020102020204" pitchFamily="34" charset="0"/>
              </a:rPr>
              <a:t>:</a:t>
            </a:r>
            <a:r>
              <a:rPr lang="uk-UA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+380974132412 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Електронна адреса</a:t>
            </a:r>
            <a:r>
              <a:rPr lang="en-US" dirty="0">
                <a:latin typeface="Arial Black" panose="020B0A04020102020204" pitchFamily="34" charset="0"/>
              </a:rPr>
              <a:t>: efimova.viktoria@gmail.com</a:t>
            </a:r>
          </a:p>
        </p:txBody>
      </p:sp>
    </p:spTree>
    <p:extLst>
      <p:ext uri="{BB962C8B-B14F-4D97-AF65-F5344CB8AC3E}">
        <p14:creationId xmlns:p14="http://schemas.microsoft.com/office/powerpoint/2010/main" val="227577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32</TotalTime>
  <Words>121</Words>
  <Application>Microsoft Office PowerPoint</Application>
  <PresentationFormat>Широкоэкранный</PresentationFormat>
  <Paragraphs>18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Cambria</vt:lpstr>
      <vt:lpstr>Trebuchet MS</vt:lpstr>
      <vt:lpstr>Берлин</vt:lpstr>
      <vt:lpstr>       Лідер учнівського самоврядування   Єфімова Вікторія </vt:lpstr>
      <vt:lpstr>Заплановані проекти та акції учнівського самоврядування у ЗПТО 2022-2023:</vt:lpstr>
      <vt:lpstr>Як у лідера учнівського самоврядування, у мене є цілі, і вони полягають у тому, щоб:</vt:lpstr>
      <vt:lpstr>Детальна інформація: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Лідер учнівського самоврядування   Єфімова Вікторія </dc:title>
  <dc:creator>Danyil Ahafonov</dc:creator>
  <cp:lastModifiedBy>Danyil Ahafonov</cp:lastModifiedBy>
  <cp:revision>1</cp:revision>
  <dcterms:created xsi:type="dcterms:W3CDTF">2022-10-27T17:57:47Z</dcterms:created>
  <dcterms:modified xsi:type="dcterms:W3CDTF">2022-10-27T18:30:28Z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